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sldIdLst>
    <p:sldId id="256" r:id="rId5"/>
    <p:sldId id="288" r:id="rId6"/>
    <p:sldId id="296" r:id="rId7"/>
    <p:sldId id="297" r:id="rId8"/>
    <p:sldId id="303" r:id="rId9"/>
    <p:sldId id="304" r:id="rId10"/>
    <p:sldId id="298" r:id="rId11"/>
    <p:sldId id="305" r:id="rId12"/>
    <p:sldId id="306" r:id="rId13"/>
    <p:sldId id="299" r:id="rId14"/>
    <p:sldId id="300" r:id="rId15"/>
    <p:sldId id="301" r:id="rId16"/>
    <p:sldId id="302" r:id="rId17"/>
    <p:sldId id="294" r:id="rId18"/>
    <p:sldId id="291" r:id="rId19"/>
    <p:sldId id="292" r:id="rId20"/>
    <p:sldId id="293" r:id="rId21"/>
    <p:sldId id="295" r:id="rId22"/>
    <p:sldId id="290" r:id="rId23"/>
    <p:sldId id="267" r:id="rId24"/>
  </p:sldIdLst>
  <p:sldSz cx="12192000" cy="6858000"/>
  <p:notesSz cx="6858000" cy="9144000"/>
  <p:defaultTextStyle>
    <a:defPPr>
      <a:defRPr lang="pt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CEC"/>
    <a:srgbClr val="2872EE"/>
    <a:srgbClr val="8DBF00"/>
    <a:srgbClr val="2CB0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560F26-F457-450B-B652-995E225FBD10}" v="7" dt="2023-10-04T13:03:47.3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48" autoAdjust="0"/>
    <p:restoredTop sz="94649"/>
  </p:normalViewPr>
  <p:slideViewPr>
    <p:cSldViewPr snapToGrid="0">
      <p:cViewPr varScale="1">
        <p:scale>
          <a:sx n="81" d="100"/>
          <a:sy n="81" d="100"/>
        </p:scale>
        <p:origin x="854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lo Felipe Ramalho" userId="a576fd85-1f42-4ec6-899a-5207c0498a60" providerId="ADAL" clId="{B584BAAF-2D01-4892-9BCB-3C89E894B0A3}"/>
    <pc:docChg chg="undo custSel addSld delSld modSld">
      <pc:chgData name="Danilo Felipe Ramalho" userId="a576fd85-1f42-4ec6-899a-5207c0498a60" providerId="ADAL" clId="{B584BAAF-2D01-4892-9BCB-3C89E894B0A3}" dt="2023-07-04T11:17:40.509" v="1290" actId="20577"/>
      <pc:docMkLst>
        <pc:docMk/>
      </pc:docMkLst>
      <pc:sldChg chg="modSp mod">
        <pc:chgData name="Danilo Felipe Ramalho" userId="a576fd85-1f42-4ec6-899a-5207c0498a60" providerId="ADAL" clId="{B584BAAF-2D01-4892-9BCB-3C89E894B0A3}" dt="2023-07-04T10:34:19.897" v="3" actId="20577"/>
        <pc:sldMkLst>
          <pc:docMk/>
          <pc:sldMk cId="557378681" sldId="256"/>
        </pc:sldMkLst>
        <pc:spChg chg="mod">
          <ac:chgData name="Danilo Felipe Ramalho" userId="a576fd85-1f42-4ec6-899a-5207c0498a60" providerId="ADAL" clId="{B584BAAF-2D01-4892-9BCB-3C89E894B0A3}" dt="2023-07-04T10:34:19.897" v="3" actId="20577"/>
          <ac:spMkLst>
            <pc:docMk/>
            <pc:sldMk cId="557378681" sldId="256"/>
            <ac:spMk id="21" creationId="{1C7D9EEE-B007-CC8B-9107-A9FDCD1A24F0}"/>
          </ac:spMkLst>
        </pc:spChg>
      </pc:sldChg>
      <pc:sldChg chg="addSp modSp mod">
        <pc:chgData name="Danilo Felipe Ramalho" userId="a576fd85-1f42-4ec6-899a-5207c0498a60" providerId="ADAL" clId="{B584BAAF-2D01-4892-9BCB-3C89E894B0A3}" dt="2023-07-04T10:51:11.004" v="1129" actId="1076"/>
        <pc:sldMkLst>
          <pc:docMk/>
          <pc:sldMk cId="3867991233" sldId="268"/>
        </pc:sldMkLst>
        <pc:spChg chg="mod">
          <ac:chgData name="Danilo Felipe Ramalho" userId="a576fd85-1f42-4ec6-899a-5207c0498a60" providerId="ADAL" clId="{B584BAAF-2D01-4892-9BCB-3C89E894B0A3}" dt="2023-07-04T10:46:13.547" v="821" actId="20577"/>
          <ac:spMkLst>
            <pc:docMk/>
            <pc:sldMk cId="3867991233" sldId="268"/>
            <ac:spMk id="14" creationId="{00A9B6D0-2245-4C9C-9FDE-3A1F0AC1A0AD}"/>
          </ac:spMkLst>
        </pc:spChg>
        <pc:spChg chg="mod">
          <ac:chgData name="Danilo Felipe Ramalho" userId="a576fd85-1f42-4ec6-899a-5207c0498a60" providerId="ADAL" clId="{B584BAAF-2D01-4892-9BCB-3C89E894B0A3}" dt="2023-07-04T10:46:23.223" v="822" actId="20577"/>
          <ac:spMkLst>
            <pc:docMk/>
            <pc:sldMk cId="3867991233" sldId="268"/>
            <ac:spMk id="15" creationId="{F4088D90-A07C-8013-A9AF-BB90D4D296C9}"/>
          </ac:spMkLst>
        </pc:spChg>
        <pc:spChg chg="mod">
          <ac:chgData name="Danilo Felipe Ramalho" userId="a576fd85-1f42-4ec6-899a-5207c0498a60" providerId="ADAL" clId="{B584BAAF-2D01-4892-9BCB-3C89E894B0A3}" dt="2023-07-04T10:46:03.639" v="809" actId="20577"/>
          <ac:spMkLst>
            <pc:docMk/>
            <pc:sldMk cId="3867991233" sldId="268"/>
            <ac:spMk id="48" creationId="{27B82778-B649-2F44-9BFA-49E424A434F9}"/>
          </ac:spMkLst>
        </pc:spChg>
        <pc:picChg chg="add mod">
          <ac:chgData name="Danilo Felipe Ramalho" userId="a576fd85-1f42-4ec6-899a-5207c0498a60" providerId="ADAL" clId="{B584BAAF-2D01-4892-9BCB-3C89E894B0A3}" dt="2023-07-04T10:51:11.004" v="1129" actId="1076"/>
          <ac:picMkLst>
            <pc:docMk/>
            <pc:sldMk cId="3867991233" sldId="268"/>
            <ac:picMk id="3" creationId="{F8E980EA-66CD-FC31-A8B1-0B404439AE20}"/>
          </ac:picMkLst>
        </pc:picChg>
      </pc:sldChg>
      <pc:sldChg chg="modSp mod">
        <pc:chgData name="Danilo Felipe Ramalho" userId="a576fd85-1f42-4ec6-899a-5207c0498a60" providerId="ADAL" clId="{B584BAAF-2D01-4892-9BCB-3C89E894B0A3}" dt="2023-07-04T11:07:51.547" v="1288" actId="20577"/>
        <pc:sldMkLst>
          <pc:docMk/>
          <pc:sldMk cId="1167097309" sldId="284"/>
        </pc:sldMkLst>
        <pc:spChg chg="mod">
          <ac:chgData name="Danilo Felipe Ramalho" userId="a576fd85-1f42-4ec6-899a-5207c0498a60" providerId="ADAL" clId="{B584BAAF-2D01-4892-9BCB-3C89E894B0A3}" dt="2023-07-04T11:07:40.665" v="1279" actId="20577"/>
          <ac:spMkLst>
            <pc:docMk/>
            <pc:sldMk cId="1167097309" sldId="284"/>
            <ac:spMk id="14" creationId="{00A9B6D0-2245-4C9C-9FDE-3A1F0AC1A0AD}"/>
          </ac:spMkLst>
        </pc:spChg>
        <pc:spChg chg="mod">
          <ac:chgData name="Danilo Felipe Ramalho" userId="a576fd85-1f42-4ec6-899a-5207c0498a60" providerId="ADAL" clId="{B584BAAF-2D01-4892-9BCB-3C89E894B0A3}" dt="2023-07-04T10:58:28.773" v="1275" actId="20577"/>
          <ac:spMkLst>
            <pc:docMk/>
            <pc:sldMk cId="1167097309" sldId="284"/>
            <ac:spMk id="15" creationId="{F4088D90-A07C-8013-A9AF-BB90D4D296C9}"/>
          </ac:spMkLst>
        </pc:spChg>
        <pc:spChg chg="mod">
          <ac:chgData name="Danilo Felipe Ramalho" userId="a576fd85-1f42-4ec6-899a-5207c0498a60" providerId="ADAL" clId="{B584BAAF-2D01-4892-9BCB-3C89E894B0A3}" dt="2023-07-04T11:07:51.547" v="1288" actId="20577"/>
          <ac:spMkLst>
            <pc:docMk/>
            <pc:sldMk cId="1167097309" sldId="284"/>
            <ac:spMk id="48" creationId="{27B82778-B649-2F44-9BFA-49E424A434F9}"/>
          </ac:spMkLst>
        </pc:spChg>
      </pc:sldChg>
      <pc:sldChg chg="del">
        <pc:chgData name="Danilo Felipe Ramalho" userId="a576fd85-1f42-4ec6-899a-5207c0498a60" providerId="ADAL" clId="{B584BAAF-2D01-4892-9BCB-3C89E894B0A3}" dt="2023-07-04T10:56:49.236" v="1187" actId="47"/>
        <pc:sldMkLst>
          <pc:docMk/>
          <pc:sldMk cId="24153269" sldId="285"/>
        </pc:sldMkLst>
      </pc:sldChg>
      <pc:sldChg chg="del">
        <pc:chgData name="Danilo Felipe Ramalho" userId="a576fd85-1f42-4ec6-899a-5207c0498a60" providerId="ADAL" clId="{B584BAAF-2D01-4892-9BCB-3C89E894B0A3}" dt="2023-07-04T10:56:49.236" v="1187" actId="47"/>
        <pc:sldMkLst>
          <pc:docMk/>
          <pc:sldMk cId="964445291" sldId="286"/>
        </pc:sldMkLst>
      </pc:sldChg>
      <pc:sldChg chg="addSp delSp modSp add mod">
        <pc:chgData name="Danilo Felipe Ramalho" userId="a576fd85-1f42-4ec6-899a-5207c0498a60" providerId="ADAL" clId="{B584BAAF-2D01-4892-9BCB-3C89E894B0A3}" dt="2023-07-04T11:17:40.509" v="1290" actId="20577"/>
        <pc:sldMkLst>
          <pc:docMk/>
          <pc:sldMk cId="2760877538" sldId="287"/>
        </pc:sldMkLst>
        <pc:spChg chg="mod">
          <ac:chgData name="Danilo Felipe Ramalho" userId="a576fd85-1f42-4ec6-899a-5207c0498a60" providerId="ADAL" clId="{B584BAAF-2D01-4892-9BCB-3C89E894B0A3}" dt="2023-07-04T10:50:35.203" v="1124" actId="20577"/>
          <ac:spMkLst>
            <pc:docMk/>
            <pc:sldMk cId="2760877538" sldId="287"/>
            <ac:spMk id="14" creationId="{00A9B6D0-2245-4C9C-9FDE-3A1F0AC1A0AD}"/>
          </ac:spMkLst>
        </pc:spChg>
        <pc:spChg chg="mod">
          <ac:chgData name="Danilo Felipe Ramalho" userId="a576fd85-1f42-4ec6-899a-5207c0498a60" providerId="ADAL" clId="{B584BAAF-2D01-4892-9BCB-3C89E894B0A3}" dt="2023-07-04T11:17:40.509" v="1290" actId="20577"/>
          <ac:spMkLst>
            <pc:docMk/>
            <pc:sldMk cId="2760877538" sldId="287"/>
            <ac:spMk id="48" creationId="{27B82778-B649-2F44-9BFA-49E424A434F9}"/>
          </ac:spMkLst>
        </pc:spChg>
        <pc:grpChg chg="mod">
          <ac:chgData name="Danilo Felipe Ramalho" userId="a576fd85-1f42-4ec6-899a-5207c0498a60" providerId="ADAL" clId="{B584BAAF-2D01-4892-9BCB-3C89E894B0A3}" dt="2023-07-04T11:07:29.817" v="1277" actId="1076"/>
          <ac:grpSpMkLst>
            <pc:docMk/>
            <pc:sldMk cId="2760877538" sldId="287"/>
            <ac:grpSpMk id="64" creationId="{35F7DCC5-AFE1-B7EA-3B3E-AA71C03CCD45}"/>
          </ac:grpSpMkLst>
        </pc:grpChg>
        <pc:picChg chg="add del mod">
          <ac:chgData name="Danilo Felipe Ramalho" userId="a576fd85-1f42-4ec6-899a-5207c0498a60" providerId="ADAL" clId="{B584BAAF-2D01-4892-9BCB-3C89E894B0A3}" dt="2023-07-04T10:52:05.577" v="1130" actId="478"/>
          <ac:picMkLst>
            <pc:docMk/>
            <pc:sldMk cId="2760877538" sldId="287"/>
            <ac:picMk id="3" creationId="{94744AC6-0734-F4DC-DB20-2D6DFE780E3A}"/>
          </ac:picMkLst>
        </pc:picChg>
        <pc:picChg chg="add del mod">
          <ac:chgData name="Danilo Felipe Ramalho" userId="a576fd85-1f42-4ec6-899a-5207c0498a60" providerId="ADAL" clId="{B584BAAF-2D01-4892-9BCB-3C89E894B0A3}" dt="2023-07-04T10:53:06.651" v="1143" actId="478"/>
          <ac:picMkLst>
            <pc:docMk/>
            <pc:sldMk cId="2760877538" sldId="287"/>
            <ac:picMk id="5" creationId="{D31D127D-1361-4392-8545-C00B9C01681E}"/>
          </ac:picMkLst>
        </pc:picChg>
        <pc:picChg chg="add mod">
          <ac:chgData name="Danilo Felipe Ramalho" userId="a576fd85-1f42-4ec6-899a-5207c0498a60" providerId="ADAL" clId="{B584BAAF-2D01-4892-9BCB-3C89E894B0A3}" dt="2023-07-04T10:55:42.685" v="1168" actId="1076"/>
          <ac:picMkLst>
            <pc:docMk/>
            <pc:sldMk cId="2760877538" sldId="287"/>
            <ac:picMk id="7" creationId="{81A421A3-26AB-942F-8C02-F548A09599EE}"/>
          </ac:picMkLst>
        </pc:picChg>
        <pc:picChg chg="add mod">
          <ac:chgData name="Danilo Felipe Ramalho" userId="a576fd85-1f42-4ec6-899a-5207c0498a60" providerId="ADAL" clId="{B584BAAF-2D01-4892-9BCB-3C89E894B0A3}" dt="2023-07-04T10:55:55.699" v="1171" actId="1076"/>
          <ac:picMkLst>
            <pc:docMk/>
            <pc:sldMk cId="2760877538" sldId="287"/>
            <ac:picMk id="9" creationId="{9880F7CC-AE60-BDE7-C08E-228D586084F5}"/>
          </ac:picMkLst>
        </pc:picChg>
        <pc:picChg chg="add mod">
          <ac:chgData name="Danilo Felipe Ramalho" userId="a576fd85-1f42-4ec6-899a-5207c0498a60" providerId="ADAL" clId="{B584BAAF-2D01-4892-9BCB-3C89E894B0A3}" dt="2023-07-04T10:56:11.702" v="1176" actId="1076"/>
          <ac:picMkLst>
            <pc:docMk/>
            <pc:sldMk cId="2760877538" sldId="287"/>
            <ac:picMk id="11" creationId="{02FAD894-212A-25BF-72ED-355025BFF595}"/>
          </ac:picMkLst>
        </pc:picChg>
        <pc:picChg chg="add mod">
          <ac:chgData name="Danilo Felipe Ramalho" userId="a576fd85-1f42-4ec6-899a-5207c0498a60" providerId="ADAL" clId="{B584BAAF-2D01-4892-9BCB-3C89E894B0A3}" dt="2023-07-04T10:56:14.080" v="1177" actId="1076"/>
          <ac:picMkLst>
            <pc:docMk/>
            <pc:sldMk cId="2760877538" sldId="287"/>
            <ac:picMk id="13" creationId="{346D437D-0AF9-42AB-EE44-55F7C5058984}"/>
          </ac:picMkLst>
        </pc:picChg>
        <pc:picChg chg="add mod">
          <ac:chgData name="Danilo Felipe Ramalho" userId="a576fd85-1f42-4ec6-899a-5207c0498a60" providerId="ADAL" clId="{B584BAAF-2D01-4892-9BCB-3C89E894B0A3}" dt="2023-07-04T10:56:17.864" v="1178" actId="1076"/>
          <ac:picMkLst>
            <pc:docMk/>
            <pc:sldMk cId="2760877538" sldId="287"/>
            <ac:picMk id="17" creationId="{DE92CE9D-5CF4-137B-8629-1FB134DA59C9}"/>
          </ac:picMkLst>
        </pc:picChg>
      </pc:sldChg>
    </pc:docChg>
  </pc:docChgLst>
  <pc:docChgLst>
    <pc:chgData name="Danilo Felipe Ramalho" userId="a576fd85-1f42-4ec6-899a-5207c0498a60" providerId="ADAL" clId="{69CFA33A-0A2A-4FE2-8D5F-6AFB31F77BD7}"/>
    <pc:docChg chg="undo custSel addSld delSld modSld">
      <pc:chgData name="Danilo Felipe Ramalho" userId="a576fd85-1f42-4ec6-899a-5207c0498a60" providerId="ADAL" clId="{69CFA33A-0A2A-4FE2-8D5F-6AFB31F77BD7}" dt="2023-06-07T11:50:40.209" v="163" actId="47"/>
      <pc:docMkLst>
        <pc:docMk/>
      </pc:docMkLst>
      <pc:sldChg chg="modSp mod">
        <pc:chgData name="Danilo Felipe Ramalho" userId="a576fd85-1f42-4ec6-899a-5207c0498a60" providerId="ADAL" clId="{69CFA33A-0A2A-4FE2-8D5F-6AFB31F77BD7}" dt="2023-06-07T11:24:09.195" v="2" actId="20577"/>
        <pc:sldMkLst>
          <pc:docMk/>
          <pc:sldMk cId="557378681" sldId="256"/>
        </pc:sldMkLst>
        <pc:spChg chg="mod">
          <ac:chgData name="Danilo Felipe Ramalho" userId="a576fd85-1f42-4ec6-899a-5207c0498a60" providerId="ADAL" clId="{69CFA33A-0A2A-4FE2-8D5F-6AFB31F77BD7}" dt="2023-06-07T11:24:09.195" v="2" actId="20577"/>
          <ac:spMkLst>
            <pc:docMk/>
            <pc:sldMk cId="557378681" sldId="256"/>
            <ac:spMk id="21" creationId="{1C7D9EEE-B007-CC8B-9107-A9FDCD1A24F0}"/>
          </ac:spMkLst>
        </pc:spChg>
      </pc:sldChg>
      <pc:sldChg chg="del">
        <pc:chgData name="Danilo Felipe Ramalho" userId="a576fd85-1f42-4ec6-899a-5207c0498a60" providerId="ADAL" clId="{69CFA33A-0A2A-4FE2-8D5F-6AFB31F77BD7}" dt="2023-06-07T11:50:40.209" v="163" actId="47"/>
        <pc:sldMkLst>
          <pc:docMk/>
          <pc:sldMk cId="1414401227" sldId="261"/>
        </pc:sldMkLst>
      </pc:sldChg>
      <pc:sldChg chg="del">
        <pc:chgData name="Danilo Felipe Ramalho" userId="a576fd85-1f42-4ec6-899a-5207c0498a60" providerId="ADAL" clId="{69CFA33A-0A2A-4FE2-8D5F-6AFB31F77BD7}" dt="2023-06-07T11:50:40.209" v="163" actId="47"/>
        <pc:sldMkLst>
          <pc:docMk/>
          <pc:sldMk cId="4087195200" sldId="264"/>
        </pc:sldMkLst>
      </pc:sldChg>
      <pc:sldChg chg="del">
        <pc:chgData name="Danilo Felipe Ramalho" userId="a576fd85-1f42-4ec6-899a-5207c0498a60" providerId="ADAL" clId="{69CFA33A-0A2A-4FE2-8D5F-6AFB31F77BD7}" dt="2023-06-07T11:50:40.209" v="163" actId="47"/>
        <pc:sldMkLst>
          <pc:docMk/>
          <pc:sldMk cId="1860755808" sldId="265"/>
        </pc:sldMkLst>
      </pc:sldChg>
      <pc:sldChg chg="modSp mod">
        <pc:chgData name="Danilo Felipe Ramalho" userId="a576fd85-1f42-4ec6-899a-5207c0498a60" providerId="ADAL" clId="{69CFA33A-0A2A-4FE2-8D5F-6AFB31F77BD7}" dt="2023-06-07T11:47:02.731" v="111" actId="113"/>
        <pc:sldMkLst>
          <pc:docMk/>
          <pc:sldMk cId="3867991233" sldId="268"/>
        </pc:sldMkLst>
        <pc:spChg chg="mod">
          <ac:chgData name="Danilo Felipe Ramalho" userId="a576fd85-1f42-4ec6-899a-5207c0498a60" providerId="ADAL" clId="{69CFA33A-0A2A-4FE2-8D5F-6AFB31F77BD7}" dt="2023-06-07T11:24:23.524" v="19" actId="20577"/>
          <ac:spMkLst>
            <pc:docMk/>
            <pc:sldMk cId="3867991233" sldId="268"/>
            <ac:spMk id="14" creationId="{00A9B6D0-2245-4C9C-9FDE-3A1F0AC1A0AD}"/>
          </ac:spMkLst>
        </pc:spChg>
        <pc:spChg chg="mod">
          <ac:chgData name="Danilo Felipe Ramalho" userId="a576fd85-1f42-4ec6-899a-5207c0498a60" providerId="ADAL" clId="{69CFA33A-0A2A-4FE2-8D5F-6AFB31F77BD7}" dt="2023-06-07T11:24:35.490" v="62" actId="20577"/>
          <ac:spMkLst>
            <pc:docMk/>
            <pc:sldMk cId="3867991233" sldId="268"/>
            <ac:spMk id="15" creationId="{F4088D90-A07C-8013-A9AF-BB90D4D296C9}"/>
          </ac:spMkLst>
        </pc:spChg>
        <pc:spChg chg="mod">
          <ac:chgData name="Danilo Felipe Ramalho" userId="a576fd85-1f42-4ec6-899a-5207c0498a60" providerId="ADAL" clId="{69CFA33A-0A2A-4FE2-8D5F-6AFB31F77BD7}" dt="2023-06-07T11:47:02.731" v="111" actId="113"/>
          <ac:spMkLst>
            <pc:docMk/>
            <pc:sldMk cId="3867991233" sldId="268"/>
            <ac:spMk id="48" creationId="{27B82778-B649-2F44-9BFA-49E424A434F9}"/>
          </ac:spMkLst>
        </pc:spChg>
      </pc:sldChg>
      <pc:sldChg chg="del">
        <pc:chgData name="Danilo Felipe Ramalho" userId="a576fd85-1f42-4ec6-899a-5207c0498a60" providerId="ADAL" clId="{69CFA33A-0A2A-4FE2-8D5F-6AFB31F77BD7}" dt="2023-06-07T11:50:40.209" v="163" actId="47"/>
        <pc:sldMkLst>
          <pc:docMk/>
          <pc:sldMk cId="3279233769" sldId="269"/>
        </pc:sldMkLst>
      </pc:sldChg>
      <pc:sldChg chg="del">
        <pc:chgData name="Danilo Felipe Ramalho" userId="a576fd85-1f42-4ec6-899a-5207c0498a60" providerId="ADAL" clId="{69CFA33A-0A2A-4FE2-8D5F-6AFB31F77BD7}" dt="2023-06-07T11:50:40.209" v="163" actId="47"/>
        <pc:sldMkLst>
          <pc:docMk/>
          <pc:sldMk cId="4075837080" sldId="270"/>
        </pc:sldMkLst>
      </pc:sldChg>
      <pc:sldChg chg="del">
        <pc:chgData name="Danilo Felipe Ramalho" userId="a576fd85-1f42-4ec6-899a-5207c0498a60" providerId="ADAL" clId="{69CFA33A-0A2A-4FE2-8D5F-6AFB31F77BD7}" dt="2023-06-07T11:50:40.209" v="163" actId="47"/>
        <pc:sldMkLst>
          <pc:docMk/>
          <pc:sldMk cId="3945971779" sldId="271"/>
        </pc:sldMkLst>
      </pc:sldChg>
      <pc:sldChg chg="del">
        <pc:chgData name="Danilo Felipe Ramalho" userId="a576fd85-1f42-4ec6-899a-5207c0498a60" providerId="ADAL" clId="{69CFA33A-0A2A-4FE2-8D5F-6AFB31F77BD7}" dt="2023-06-07T11:50:40.209" v="163" actId="47"/>
        <pc:sldMkLst>
          <pc:docMk/>
          <pc:sldMk cId="1795194096" sldId="273"/>
        </pc:sldMkLst>
      </pc:sldChg>
      <pc:sldChg chg="del">
        <pc:chgData name="Danilo Felipe Ramalho" userId="a576fd85-1f42-4ec6-899a-5207c0498a60" providerId="ADAL" clId="{69CFA33A-0A2A-4FE2-8D5F-6AFB31F77BD7}" dt="2023-06-07T11:50:40.209" v="163" actId="47"/>
        <pc:sldMkLst>
          <pc:docMk/>
          <pc:sldMk cId="2407504964" sldId="283"/>
        </pc:sldMkLst>
      </pc:sldChg>
      <pc:sldChg chg="modSp add mod">
        <pc:chgData name="Danilo Felipe Ramalho" userId="a576fd85-1f42-4ec6-899a-5207c0498a60" providerId="ADAL" clId="{69CFA33A-0A2A-4FE2-8D5F-6AFB31F77BD7}" dt="2023-06-07T11:49:16.441" v="151" actId="6549"/>
        <pc:sldMkLst>
          <pc:docMk/>
          <pc:sldMk cId="1167097309" sldId="284"/>
        </pc:sldMkLst>
        <pc:spChg chg="mod">
          <ac:chgData name="Danilo Felipe Ramalho" userId="a576fd85-1f42-4ec6-899a-5207c0498a60" providerId="ADAL" clId="{69CFA33A-0A2A-4FE2-8D5F-6AFB31F77BD7}" dt="2023-06-07T11:49:16.441" v="151" actId="6549"/>
          <ac:spMkLst>
            <pc:docMk/>
            <pc:sldMk cId="1167097309" sldId="284"/>
            <ac:spMk id="48" creationId="{27B82778-B649-2F44-9BFA-49E424A434F9}"/>
          </ac:spMkLst>
        </pc:spChg>
      </pc:sldChg>
      <pc:sldChg chg="addSp delSp modSp add mod modAnim">
        <pc:chgData name="Danilo Felipe Ramalho" userId="a576fd85-1f42-4ec6-899a-5207c0498a60" providerId="ADAL" clId="{69CFA33A-0A2A-4FE2-8D5F-6AFB31F77BD7}" dt="2023-06-07T11:49:55.889" v="156"/>
        <pc:sldMkLst>
          <pc:docMk/>
          <pc:sldMk cId="24153269" sldId="285"/>
        </pc:sldMkLst>
        <pc:spChg chg="del">
          <ac:chgData name="Danilo Felipe Ramalho" userId="a576fd85-1f42-4ec6-899a-5207c0498a60" providerId="ADAL" clId="{69CFA33A-0A2A-4FE2-8D5F-6AFB31F77BD7}" dt="2023-06-07T11:49:53.052" v="155" actId="478"/>
          <ac:spMkLst>
            <pc:docMk/>
            <pc:sldMk cId="24153269" sldId="285"/>
            <ac:spMk id="14" creationId="{00A9B6D0-2245-4C9C-9FDE-3A1F0AC1A0AD}"/>
          </ac:spMkLst>
        </pc:spChg>
        <pc:spChg chg="del">
          <ac:chgData name="Danilo Felipe Ramalho" userId="a576fd85-1f42-4ec6-899a-5207c0498a60" providerId="ADAL" clId="{69CFA33A-0A2A-4FE2-8D5F-6AFB31F77BD7}" dt="2023-06-07T11:49:51.500" v="154" actId="478"/>
          <ac:spMkLst>
            <pc:docMk/>
            <pc:sldMk cId="24153269" sldId="285"/>
            <ac:spMk id="15" creationId="{F4088D90-A07C-8013-A9AF-BB90D4D296C9}"/>
          </ac:spMkLst>
        </pc:spChg>
        <pc:spChg chg="del">
          <ac:chgData name="Danilo Felipe Ramalho" userId="a576fd85-1f42-4ec6-899a-5207c0498a60" providerId="ADAL" clId="{69CFA33A-0A2A-4FE2-8D5F-6AFB31F77BD7}" dt="2023-06-07T11:49:49.930" v="153" actId="478"/>
          <ac:spMkLst>
            <pc:docMk/>
            <pc:sldMk cId="24153269" sldId="285"/>
            <ac:spMk id="48" creationId="{27B82778-B649-2F44-9BFA-49E424A434F9}"/>
          </ac:spMkLst>
        </pc:spChg>
        <pc:picChg chg="add mod">
          <ac:chgData name="Danilo Felipe Ramalho" userId="a576fd85-1f42-4ec6-899a-5207c0498a60" providerId="ADAL" clId="{69CFA33A-0A2A-4FE2-8D5F-6AFB31F77BD7}" dt="2023-06-07T11:49:55.889" v="156"/>
          <ac:picMkLst>
            <pc:docMk/>
            <pc:sldMk cId="24153269" sldId="285"/>
            <ac:picMk id="2" creationId="{AA6DA183-8E34-5403-6C52-9FE27BA384CB}"/>
          </ac:picMkLst>
        </pc:picChg>
        <pc:picChg chg="add mod">
          <ac:chgData name="Danilo Felipe Ramalho" userId="a576fd85-1f42-4ec6-899a-5207c0498a60" providerId="ADAL" clId="{69CFA33A-0A2A-4FE2-8D5F-6AFB31F77BD7}" dt="2023-06-07T11:49:55.889" v="156"/>
          <ac:picMkLst>
            <pc:docMk/>
            <pc:sldMk cId="24153269" sldId="285"/>
            <ac:picMk id="3" creationId="{85AAA580-0597-65E8-9498-6FB38CB12FD2}"/>
          </ac:picMkLst>
        </pc:picChg>
        <pc:picChg chg="add mod">
          <ac:chgData name="Danilo Felipe Ramalho" userId="a576fd85-1f42-4ec6-899a-5207c0498a60" providerId="ADAL" clId="{69CFA33A-0A2A-4FE2-8D5F-6AFB31F77BD7}" dt="2023-06-07T11:49:55.889" v="156"/>
          <ac:picMkLst>
            <pc:docMk/>
            <pc:sldMk cId="24153269" sldId="285"/>
            <ac:picMk id="4" creationId="{A69FD7DE-634A-097A-CF89-2247C31ABF3B}"/>
          </ac:picMkLst>
        </pc:picChg>
        <pc:picChg chg="add mod">
          <ac:chgData name="Danilo Felipe Ramalho" userId="a576fd85-1f42-4ec6-899a-5207c0498a60" providerId="ADAL" clId="{69CFA33A-0A2A-4FE2-8D5F-6AFB31F77BD7}" dt="2023-06-07T11:49:55.889" v="156"/>
          <ac:picMkLst>
            <pc:docMk/>
            <pc:sldMk cId="24153269" sldId="285"/>
            <ac:picMk id="5" creationId="{37EDCA06-3A28-11DB-8176-CEEF85CA7AAF}"/>
          </ac:picMkLst>
        </pc:picChg>
      </pc:sldChg>
      <pc:sldChg chg="addSp delSp modSp add mod delAnim modAnim">
        <pc:chgData name="Danilo Felipe Ramalho" userId="a576fd85-1f42-4ec6-899a-5207c0498a60" providerId="ADAL" clId="{69CFA33A-0A2A-4FE2-8D5F-6AFB31F77BD7}" dt="2023-06-07T11:50:18.625" v="162"/>
        <pc:sldMkLst>
          <pc:docMk/>
          <pc:sldMk cId="964445291" sldId="286"/>
        </pc:sldMkLst>
        <pc:spChg chg="add mod">
          <ac:chgData name="Danilo Felipe Ramalho" userId="a576fd85-1f42-4ec6-899a-5207c0498a60" providerId="ADAL" clId="{69CFA33A-0A2A-4FE2-8D5F-6AFB31F77BD7}" dt="2023-06-07T11:50:18.625" v="162"/>
          <ac:spMkLst>
            <pc:docMk/>
            <pc:sldMk cId="964445291" sldId="286"/>
            <ac:spMk id="8" creationId="{8DB8E2C5-A43D-005D-B2D6-78EBCF7E7ADA}"/>
          </ac:spMkLst>
        </pc:spChg>
        <pc:spChg chg="add mod">
          <ac:chgData name="Danilo Felipe Ramalho" userId="a576fd85-1f42-4ec6-899a-5207c0498a60" providerId="ADAL" clId="{69CFA33A-0A2A-4FE2-8D5F-6AFB31F77BD7}" dt="2023-06-07T11:50:18.625" v="162"/>
          <ac:spMkLst>
            <pc:docMk/>
            <pc:sldMk cId="964445291" sldId="286"/>
            <ac:spMk id="9" creationId="{4186E720-925F-CF95-2E69-CDCBB64376E2}"/>
          </ac:spMkLst>
        </pc:spChg>
        <pc:picChg chg="del">
          <ac:chgData name="Danilo Felipe Ramalho" userId="a576fd85-1f42-4ec6-899a-5207c0498a60" providerId="ADAL" clId="{69CFA33A-0A2A-4FE2-8D5F-6AFB31F77BD7}" dt="2023-06-07T11:50:04.172" v="158" actId="478"/>
          <ac:picMkLst>
            <pc:docMk/>
            <pc:sldMk cId="964445291" sldId="286"/>
            <ac:picMk id="2" creationId="{AA6DA183-8E34-5403-6C52-9FE27BA384CB}"/>
          </ac:picMkLst>
        </pc:picChg>
        <pc:picChg chg="del">
          <ac:chgData name="Danilo Felipe Ramalho" userId="a576fd85-1f42-4ec6-899a-5207c0498a60" providerId="ADAL" clId="{69CFA33A-0A2A-4FE2-8D5F-6AFB31F77BD7}" dt="2023-06-07T11:50:05.931" v="161" actId="478"/>
          <ac:picMkLst>
            <pc:docMk/>
            <pc:sldMk cId="964445291" sldId="286"/>
            <ac:picMk id="3" creationId="{85AAA580-0597-65E8-9498-6FB38CB12FD2}"/>
          </ac:picMkLst>
        </pc:picChg>
        <pc:picChg chg="del">
          <ac:chgData name="Danilo Felipe Ramalho" userId="a576fd85-1f42-4ec6-899a-5207c0498a60" providerId="ADAL" clId="{69CFA33A-0A2A-4FE2-8D5F-6AFB31F77BD7}" dt="2023-06-07T11:50:04.883" v="159" actId="478"/>
          <ac:picMkLst>
            <pc:docMk/>
            <pc:sldMk cId="964445291" sldId="286"/>
            <ac:picMk id="4" creationId="{A69FD7DE-634A-097A-CF89-2247C31ABF3B}"/>
          </ac:picMkLst>
        </pc:picChg>
        <pc:picChg chg="del">
          <ac:chgData name="Danilo Felipe Ramalho" userId="a576fd85-1f42-4ec6-899a-5207c0498a60" providerId="ADAL" clId="{69CFA33A-0A2A-4FE2-8D5F-6AFB31F77BD7}" dt="2023-06-07T11:50:05.421" v="160" actId="478"/>
          <ac:picMkLst>
            <pc:docMk/>
            <pc:sldMk cId="964445291" sldId="286"/>
            <ac:picMk id="5" creationId="{37EDCA06-3A28-11DB-8176-CEEF85CA7AAF}"/>
          </ac:picMkLst>
        </pc:picChg>
        <pc:picChg chg="add mod">
          <ac:chgData name="Danilo Felipe Ramalho" userId="a576fd85-1f42-4ec6-899a-5207c0498a60" providerId="ADAL" clId="{69CFA33A-0A2A-4FE2-8D5F-6AFB31F77BD7}" dt="2023-06-07T11:50:18.625" v="162"/>
          <ac:picMkLst>
            <pc:docMk/>
            <pc:sldMk cId="964445291" sldId="286"/>
            <ac:picMk id="6" creationId="{CF4FDCF3-E019-C410-E43A-79AADCE85F0E}"/>
          </ac:picMkLst>
        </pc:picChg>
        <pc:picChg chg="add mod">
          <ac:chgData name="Danilo Felipe Ramalho" userId="a576fd85-1f42-4ec6-899a-5207c0498a60" providerId="ADAL" clId="{69CFA33A-0A2A-4FE2-8D5F-6AFB31F77BD7}" dt="2023-06-07T11:50:18.625" v="162"/>
          <ac:picMkLst>
            <pc:docMk/>
            <pc:sldMk cId="964445291" sldId="286"/>
            <ac:picMk id="7" creationId="{8C43D2E7-B0A9-294F-C25A-5196E210B4A1}"/>
          </ac:picMkLst>
        </pc:picChg>
        <pc:picChg chg="add mod">
          <ac:chgData name="Danilo Felipe Ramalho" userId="a576fd85-1f42-4ec6-899a-5207c0498a60" providerId="ADAL" clId="{69CFA33A-0A2A-4FE2-8D5F-6AFB31F77BD7}" dt="2023-06-07T11:50:18.625" v="162"/>
          <ac:picMkLst>
            <pc:docMk/>
            <pc:sldMk cId="964445291" sldId="286"/>
            <ac:picMk id="10" creationId="{C7E649D2-656C-6640-CBEE-B89A77918FAD}"/>
          </ac:picMkLst>
        </pc:picChg>
      </pc:sldChg>
    </pc:docChg>
  </pc:docChgLst>
  <pc:docChgLst>
    <pc:chgData name="Danilo Felipe Ramalho" userId="a576fd85-1f42-4ec6-899a-5207c0498a60" providerId="ADAL" clId="{7B7D4C98-5567-42F4-BF8D-568082FFB61E}"/>
    <pc:docChg chg="custSel modSld sldOrd">
      <pc:chgData name="Danilo Felipe Ramalho" userId="a576fd85-1f42-4ec6-899a-5207c0498a60" providerId="ADAL" clId="{7B7D4C98-5567-42F4-BF8D-568082FFB61E}" dt="2023-08-02T11:11:33.436" v="547" actId="729"/>
      <pc:docMkLst>
        <pc:docMk/>
      </pc:docMkLst>
      <pc:sldChg chg="modSp mod">
        <pc:chgData name="Danilo Felipe Ramalho" userId="a576fd85-1f42-4ec6-899a-5207c0498a60" providerId="ADAL" clId="{7B7D4C98-5567-42F4-BF8D-568082FFB61E}" dt="2023-08-02T10:55:44.657" v="1" actId="20577"/>
        <pc:sldMkLst>
          <pc:docMk/>
          <pc:sldMk cId="557378681" sldId="256"/>
        </pc:sldMkLst>
        <pc:spChg chg="mod">
          <ac:chgData name="Danilo Felipe Ramalho" userId="a576fd85-1f42-4ec6-899a-5207c0498a60" providerId="ADAL" clId="{7B7D4C98-5567-42F4-BF8D-568082FFB61E}" dt="2023-08-02T10:55:44.657" v="1" actId="20577"/>
          <ac:spMkLst>
            <pc:docMk/>
            <pc:sldMk cId="557378681" sldId="256"/>
            <ac:spMk id="21" creationId="{1C7D9EEE-B007-CC8B-9107-A9FDCD1A24F0}"/>
          </ac:spMkLst>
        </pc:spChg>
      </pc:sldChg>
      <pc:sldChg chg="mod modShow">
        <pc:chgData name="Danilo Felipe Ramalho" userId="a576fd85-1f42-4ec6-899a-5207c0498a60" providerId="ADAL" clId="{7B7D4C98-5567-42F4-BF8D-568082FFB61E}" dt="2023-08-02T11:11:33.436" v="547" actId="729"/>
        <pc:sldMkLst>
          <pc:docMk/>
          <pc:sldMk cId="3867991233" sldId="268"/>
        </pc:sldMkLst>
      </pc:sldChg>
      <pc:sldChg chg="modSp mod ord">
        <pc:chgData name="Danilo Felipe Ramalho" userId="a576fd85-1f42-4ec6-899a-5207c0498a60" providerId="ADAL" clId="{7B7D4C98-5567-42F4-BF8D-568082FFB61E}" dt="2023-08-02T11:11:02.358" v="546" actId="20577"/>
        <pc:sldMkLst>
          <pc:docMk/>
          <pc:sldMk cId="1167097309" sldId="284"/>
        </pc:sldMkLst>
        <pc:spChg chg="mod">
          <ac:chgData name="Danilo Felipe Ramalho" userId="a576fd85-1f42-4ec6-899a-5207c0498a60" providerId="ADAL" clId="{7B7D4C98-5567-42F4-BF8D-568082FFB61E}" dt="2023-08-02T11:11:02.358" v="546" actId="20577"/>
          <ac:spMkLst>
            <pc:docMk/>
            <pc:sldMk cId="1167097309" sldId="284"/>
            <ac:spMk id="48" creationId="{27B82778-B649-2F44-9BFA-49E424A434F9}"/>
          </ac:spMkLst>
        </pc:spChg>
      </pc:sldChg>
      <pc:sldChg chg="addSp delSp modSp mod ord">
        <pc:chgData name="Danilo Felipe Ramalho" userId="a576fd85-1f42-4ec6-899a-5207c0498a60" providerId="ADAL" clId="{7B7D4C98-5567-42F4-BF8D-568082FFB61E}" dt="2023-08-02T11:05:13.749" v="411" actId="20577"/>
        <pc:sldMkLst>
          <pc:docMk/>
          <pc:sldMk cId="2760877538" sldId="287"/>
        </pc:sldMkLst>
        <pc:spChg chg="mod">
          <ac:chgData name="Danilo Felipe Ramalho" userId="a576fd85-1f42-4ec6-899a-5207c0498a60" providerId="ADAL" clId="{7B7D4C98-5567-42F4-BF8D-568082FFB61E}" dt="2023-08-02T10:56:14.930" v="18" actId="20577"/>
          <ac:spMkLst>
            <pc:docMk/>
            <pc:sldMk cId="2760877538" sldId="287"/>
            <ac:spMk id="14" creationId="{00A9B6D0-2245-4C9C-9FDE-3A1F0AC1A0AD}"/>
          </ac:spMkLst>
        </pc:spChg>
        <pc:spChg chg="mod">
          <ac:chgData name="Danilo Felipe Ramalho" userId="a576fd85-1f42-4ec6-899a-5207c0498a60" providerId="ADAL" clId="{7B7D4C98-5567-42F4-BF8D-568082FFB61E}" dt="2023-08-02T11:05:13.749" v="411" actId="20577"/>
          <ac:spMkLst>
            <pc:docMk/>
            <pc:sldMk cId="2760877538" sldId="287"/>
            <ac:spMk id="48" creationId="{27B82778-B649-2F44-9BFA-49E424A434F9}"/>
          </ac:spMkLst>
        </pc:spChg>
        <pc:picChg chg="add mod">
          <ac:chgData name="Danilo Felipe Ramalho" userId="a576fd85-1f42-4ec6-899a-5207c0498a60" providerId="ADAL" clId="{7B7D4C98-5567-42F4-BF8D-568082FFB61E}" dt="2023-08-02T11:00:55.419" v="330" actId="1076"/>
          <ac:picMkLst>
            <pc:docMk/>
            <pc:sldMk cId="2760877538" sldId="287"/>
            <ac:picMk id="3" creationId="{2993B07C-45D8-7F5B-C927-6C2F8923B8AC}"/>
          </ac:picMkLst>
        </pc:picChg>
        <pc:picChg chg="add mod">
          <ac:chgData name="Danilo Felipe Ramalho" userId="a576fd85-1f42-4ec6-899a-5207c0498a60" providerId="ADAL" clId="{7B7D4C98-5567-42F4-BF8D-568082FFB61E}" dt="2023-08-02T11:01:28.033" v="333" actId="1076"/>
          <ac:picMkLst>
            <pc:docMk/>
            <pc:sldMk cId="2760877538" sldId="287"/>
            <ac:picMk id="5" creationId="{F4B7CCD7-CA2E-A233-4994-5087C49318B4}"/>
          </ac:picMkLst>
        </pc:picChg>
        <pc:picChg chg="del">
          <ac:chgData name="Danilo Felipe Ramalho" userId="a576fd85-1f42-4ec6-899a-5207c0498a60" providerId="ADAL" clId="{7B7D4C98-5567-42F4-BF8D-568082FFB61E}" dt="2023-08-02T11:00:38.036" v="327" actId="478"/>
          <ac:picMkLst>
            <pc:docMk/>
            <pc:sldMk cId="2760877538" sldId="287"/>
            <ac:picMk id="7" creationId="{81A421A3-26AB-942F-8C02-F548A09599EE}"/>
          </ac:picMkLst>
        </pc:picChg>
        <pc:picChg chg="add mod">
          <ac:chgData name="Danilo Felipe Ramalho" userId="a576fd85-1f42-4ec6-899a-5207c0498a60" providerId="ADAL" clId="{7B7D4C98-5567-42F4-BF8D-568082FFB61E}" dt="2023-08-02T11:05:03.561" v="401" actId="1076"/>
          <ac:picMkLst>
            <pc:docMk/>
            <pc:sldMk cId="2760877538" sldId="287"/>
            <ac:picMk id="8" creationId="{C3093A2D-825B-6738-393B-F8397F327124}"/>
          </ac:picMkLst>
        </pc:picChg>
        <pc:picChg chg="del">
          <ac:chgData name="Danilo Felipe Ramalho" userId="a576fd85-1f42-4ec6-899a-5207c0498a60" providerId="ADAL" clId="{7B7D4C98-5567-42F4-BF8D-568082FFB61E}" dt="2023-08-02T11:00:38.036" v="327" actId="478"/>
          <ac:picMkLst>
            <pc:docMk/>
            <pc:sldMk cId="2760877538" sldId="287"/>
            <ac:picMk id="9" creationId="{9880F7CC-AE60-BDE7-C08E-228D586084F5}"/>
          </ac:picMkLst>
        </pc:picChg>
        <pc:picChg chg="del">
          <ac:chgData name="Danilo Felipe Ramalho" userId="a576fd85-1f42-4ec6-899a-5207c0498a60" providerId="ADAL" clId="{7B7D4C98-5567-42F4-BF8D-568082FFB61E}" dt="2023-08-02T11:00:38.036" v="327" actId="478"/>
          <ac:picMkLst>
            <pc:docMk/>
            <pc:sldMk cId="2760877538" sldId="287"/>
            <ac:picMk id="11" creationId="{02FAD894-212A-25BF-72ED-355025BFF595}"/>
          </ac:picMkLst>
        </pc:picChg>
        <pc:picChg chg="del mod">
          <ac:chgData name="Danilo Felipe Ramalho" userId="a576fd85-1f42-4ec6-899a-5207c0498a60" providerId="ADAL" clId="{7B7D4C98-5567-42F4-BF8D-568082FFB61E}" dt="2023-08-02T11:00:38.036" v="327" actId="478"/>
          <ac:picMkLst>
            <pc:docMk/>
            <pc:sldMk cId="2760877538" sldId="287"/>
            <ac:picMk id="13" creationId="{346D437D-0AF9-42AB-EE44-55F7C5058984}"/>
          </ac:picMkLst>
        </pc:picChg>
        <pc:picChg chg="del">
          <ac:chgData name="Danilo Felipe Ramalho" userId="a576fd85-1f42-4ec6-899a-5207c0498a60" providerId="ADAL" clId="{7B7D4C98-5567-42F4-BF8D-568082FFB61E}" dt="2023-08-02T11:00:38.036" v="327" actId="478"/>
          <ac:picMkLst>
            <pc:docMk/>
            <pc:sldMk cId="2760877538" sldId="287"/>
            <ac:picMk id="17" creationId="{DE92CE9D-5CF4-137B-8629-1FB134DA59C9}"/>
          </ac:picMkLst>
        </pc:picChg>
      </pc:sldChg>
    </pc:docChg>
  </pc:docChgLst>
  <pc:docChgLst>
    <pc:chgData name="Danilo Felipe Ramalho" userId="a576fd85-1f42-4ec6-899a-5207c0498a60" providerId="ADAL" clId="{2FBC8EF1-33F7-44E8-8D2A-6B7B075846A3}"/>
    <pc:docChg chg="modSld">
      <pc:chgData name="Danilo Felipe Ramalho" userId="a576fd85-1f42-4ec6-899a-5207c0498a60" providerId="ADAL" clId="{2FBC8EF1-33F7-44E8-8D2A-6B7B075846A3}" dt="2023-03-17T21:48:58.458" v="79" actId="20577"/>
      <pc:docMkLst>
        <pc:docMk/>
      </pc:docMkLst>
      <pc:sldChg chg="addSp modSp mod">
        <pc:chgData name="Danilo Felipe Ramalho" userId="a576fd85-1f42-4ec6-899a-5207c0498a60" providerId="ADAL" clId="{2FBC8EF1-33F7-44E8-8D2A-6B7B075846A3}" dt="2023-03-17T21:48:12.228" v="55" actId="1076"/>
        <pc:sldMkLst>
          <pc:docMk/>
          <pc:sldMk cId="4075837080" sldId="270"/>
        </pc:sldMkLst>
        <pc:spChg chg="add mod">
          <ac:chgData name="Danilo Felipe Ramalho" userId="a576fd85-1f42-4ec6-899a-5207c0498a60" providerId="ADAL" clId="{2FBC8EF1-33F7-44E8-8D2A-6B7B075846A3}" dt="2023-03-17T21:48:04.214" v="52" actId="20577"/>
          <ac:spMkLst>
            <pc:docMk/>
            <pc:sldMk cId="4075837080" sldId="270"/>
            <ac:spMk id="4" creationId="{31026275-FE46-F1EF-5F89-1070BD374A9C}"/>
          </ac:spMkLst>
        </pc:spChg>
        <pc:spChg chg="mod">
          <ac:chgData name="Danilo Felipe Ramalho" userId="a576fd85-1f42-4ec6-899a-5207c0498a60" providerId="ADAL" clId="{2FBC8EF1-33F7-44E8-8D2A-6B7B075846A3}" dt="2023-03-17T21:48:12.228" v="55" actId="1076"/>
          <ac:spMkLst>
            <pc:docMk/>
            <pc:sldMk cId="4075837080" sldId="270"/>
            <ac:spMk id="35" creationId="{D2B67D5C-BE44-17C7-62D5-9A48C4099FB3}"/>
          </ac:spMkLst>
        </pc:spChg>
        <pc:picChg chg="mod">
          <ac:chgData name="Danilo Felipe Ramalho" userId="a576fd85-1f42-4ec6-899a-5207c0498a60" providerId="ADAL" clId="{2FBC8EF1-33F7-44E8-8D2A-6B7B075846A3}" dt="2023-03-17T21:48:08.343" v="53" actId="1076"/>
          <ac:picMkLst>
            <pc:docMk/>
            <pc:sldMk cId="4075837080" sldId="270"/>
            <ac:picMk id="34" creationId="{B57E551C-EE2D-F1AB-88AC-C8AAB9F82F45}"/>
          </ac:picMkLst>
        </pc:picChg>
      </pc:sldChg>
      <pc:sldChg chg="addSp modSp mod">
        <pc:chgData name="Danilo Felipe Ramalho" userId="a576fd85-1f42-4ec6-899a-5207c0498a60" providerId="ADAL" clId="{2FBC8EF1-33F7-44E8-8D2A-6B7B075846A3}" dt="2023-03-17T21:48:58.458" v="79" actId="20577"/>
        <pc:sldMkLst>
          <pc:docMk/>
          <pc:sldMk cId="1795194096" sldId="273"/>
        </pc:sldMkLst>
        <pc:spChg chg="add mod">
          <ac:chgData name="Danilo Felipe Ramalho" userId="a576fd85-1f42-4ec6-899a-5207c0498a60" providerId="ADAL" clId="{2FBC8EF1-33F7-44E8-8D2A-6B7B075846A3}" dt="2023-03-17T21:48:58.458" v="79" actId="20577"/>
          <ac:spMkLst>
            <pc:docMk/>
            <pc:sldMk cId="1795194096" sldId="273"/>
            <ac:spMk id="4" creationId="{23A84E78-4D8C-2D71-2792-A43115B25A64}"/>
          </ac:spMkLst>
        </pc:spChg>
        <pc:picChg chg="mod">
          <ac:chgData name="Danilo Felipe Ramalho" userId="a576fd85-1f42-4ec6-899a-5207c0498a60" providerId="ADAL" clId="{2FBC8EF1-33F7-44E8-8D2A-6B7B075846A3}" dt="2023-03-17T21:48:30.487" v="57" actId="1076"/>
          <ac:picMkLst>
            <pc:docMk/>
            <pc:sldMk cId="1795194096" sldId="273"/>
            <ac:picMk id="13" creationId="{C062D6F8-019E-F1A5-111A-3CF14107CC86}"/>
          </ac:picMkLst>
        </pc:picChg>
      </pc:sldChg>
      <pc:sldChg chg="addSp modSp mod">
        <pc:chgData name="Danilo Felipe Ramalho" userId="a576fd85-1f42-4ec6-899a-5207c0498a60" providerId="ADAL" clId="{2FBC8EF1-33F7-44E8-8D2A-6B7B075846A3}" dt="2023-03-17T21:47:09.738" v="6" actId="20577"/>
        <pc:sldMkLst>
          <pc:docMk/>
          <pc:sldMk cId="2407504964" sldId="283"/>
        </pc:sldMkLst>
        <pc:spChg chg="add mod">
          <ac:chgData name="Danilo Felipe Ramalho" userId="a576fd85-1f42-4ec6-899a-5207c0498a60" providerId="ADAL" clId="{2FBC8EF1-33F7-44E8-8D2A-6B7B075846A3}" dt="2023-03-17T21:47:09.738" v="6" actId="20577"/>
          <ac:spMkLst>
            <pc:docMk/>
            <pc:sldMk cId="2407504964" sldId="283"/>
            <ac:spMk id="10" creationId="{D471B63A-8E0E-5A56-DF8B-302308127E1B}"/>
          </ac:spMkLst>
        </pc:spChg>
      </pc:sldChg>
    </pc:docChg>
  </pc:docChgLst>
  <pc:docChgLst>
    <pc:chgData name="Danilo Felipe Ramalho" userId="a576fd85-1f42-4ec6-899a-5207c0498a60" providerId="ADAL" clId="{B6C283F1-CC2A-417E-9E82-2A7C4F126253}"/>
    <pc:docChg chg="undo redo custSel addSld delSld modSld sldOrd">
      <pc:chgData name="Danilo Felipe Ramalho" userId="a576fd85-1f42-4ec6-899a-5207c0498a60" providerId="ADAL" clId="{B6C283F1-CC2A-417E-9E82-2A7C4F126253}" dt="2023-02-06T19:33:55.564" v="7469" actId="207"/>
      <pc:docMkLst>
        <pc:docMk/>
      </pc:docMkLst>
      <pc:sldChg chg="modSp mod">
        <pc:chgData name="Danilo Felipe Ramalho" userId="a576fd85-1f42-4ec6-899a-5207c0498a60" providerId="ADAL" clId="{B6C283F1-CC2A-417E-9E82-2A7C4F126253}" dt="2023-02-06T19:33:55.564" v="7469" actId="207"/>
        <pc:sldMkLst>
          <pc:docMk/>
          <pc:sldMk cId="557378681" sldId="256"/>
        </pc:sldMkLst>
        <pc:spChg chg="mod">
          <ac:chgData name="Danilo Felipe Ramalho" userId="a576fd85-1f42-4ec6-899a-5207c0498a60" providerId="ADAL" clId="{B6C283F1-CC2A-417E-9E82-2A7C4F126253}" dt="2023-02-06T12:58:24.597" v="31" actId="20577"/>
          <ac:spMkLst>
            <pc:docMk/>
            <pc:sldMk cId="557378681" sldId="256"/>
            <ac:spMk id="20" creationId="{4C190124-6276-D9BC-4151-989E84DE4DE5}"/>
          </ac:spMkLst>
        </pc:spChg>
        <pc:spChg chg="mod">
          <ac:chgData name="Danilo Felipe Ramalho" userId="a576fd85-1f42-4ec6-899a-5207c0498a60" providerId="ADAL" clId="{B6C283F1-CC2A-417E-9E82-2A7C4F126253}" dt="2023-02-06T19:33:55.564" v="7469" actId="207"/>
          <ac:spMkLst>
            <pc:docMk/>
            <pc:sldMk cId="557378681" sldId="256"/>
            <ac:spMk id="21" creationId="{1C7D9EEE-B007-CC8B-9107-A9FDCD1A24F0}"/>
          </ac:spMkLst>
        </pc:spChg>
      </pc:sldChg>
      <pc:sldChg chg="modSp del mod modNotesTx">
        <pc:chgData name="Danilo Felipe Ramalho" userId="a576fd85-1f42-4ec6-899a-5207c0498a60" providerId="ADAL" clId="{B6C283F1-CC2A-417E-9E82-2A7C4F126253}" dt="2023-02-06T18:14:09.218" v="7149" actId="47"/>
        <pc:sldMkLst>
          <pc:docMk/>
          <pc:sldMk cId="2355158213" sldId="258"/>
        </pc:sldMkLst>
        <pc:spChg chg="mod">
          <ac:chgData name="Danilo Felipe Ramalho" userId="a576fd85-1f42-4ec6-899a-5207c0498a60" providerId="ADAL" clId="{B6C283F1-CC2A-417E-9E82-2A7C4F126253}" dt="2023-02-06T17:19:27.543" v="6173" actId="20577"/>
          <ac:spMkLst>
            <pc:docMk/>
            <pc:sldMk cId="2355158213" sldId="258"/>
            <ac:spMk id="14" creationId="{00A9B6D0-2245-4C9C-9FDE-3A1F0AC1A0AD}"/>
          </ac:spMkLst>
        </pc:spChg>
      </pc:sldChg>
      <pc:sldChg chg="del">
        <pc:chgData name="Danilo Felipe Ramalho" userId="a576fd85-1f42-4ec6-899a-5207c0498a60" providerId="ADAL" clId="{B6C283F1-CC2A-417E-9E82-2A7C4F126253}" dt="2023-02-06T18:14:06.390" v="7148" actId="47"/>
        <pc:sldMkLst>
          <pc:docMk/>
          <pc:sldMk cId="3569498857" sldId="259"/>
        </pc:sldMkLst>
      </pc:sldChg>
      <pc:sldChg chg="addSp modSp mod ord">
        <pc:chgData name="Danilo Felipe Ramalho" userId="a576fd85-1f42-4ec6-899a-5207c0498a60" providerId="ADAL" clId="{B6C283F1-CC2A-417E-9E82-2A7C4F126253}" dt="2023-02-06T17:15:24.805" v="6140" actId="1076"/>
        <pc:sldMkLst>
          <pc:docMk/>
          <pc:sldMk cId="1800141622" sldId="260"/>
        </pc:sldMkLst>
        <pc:spChg chg="mod">
          <ac:chgData name="Danilo Felipe Ramalho" userId="a576fd85-1f42-4ec6-899a-5207c0498a60" providerId="ADAL" clId="{B6C283F1-CC2A-417E-9E82-2A7C4F126253}" dt="2023-02-06T17:14:50.865" v="6133" actId="14100"/>
          <ac:spMkLst>
            <pc:docMk/>
            <pc:sldMk cId="1800141622" sldId="260"/>
            <ac:spMk id="14" creationId="{00A9B6D0-2245-4C9C-9FDE-3A1F0AC1A0AD}"/>
          </ac:spMkLst>
        </pc:spChg>
        <pc:spChg chg="mod">
          <ac:chgData name="Danilo Felipe Ramalho" userId="a576fd85-1f42-4ec6-899a-5207c0498a60" providerId="ADAL" clId="{B6C283F1-CC2A-417E-9E82-2A7C4F126253}" dt="2023-02-06T17:15:17.155" v="6138" actId="20577"/>
          <ac:spMkLst>
            <pc:docMk/>
            <pc:sldMk cId="1800141622" sldId="260"/>
            <ac:spMk id="48" creationId="{27B82778-B649-2F44-9BFA-49E424A434F9}"/>
          </ac:spMkLst>
        </pc:spChg>
        <pc:picChg chg="add mod">
          <ac:chgData name="Danilo Felipe Ramalho" userId="a576fd85-1f42-4ec6-899a-5207c0498a60" providerId="ADAL" clId="{B6C283F1-CC2A-417E-9E82-2A7C4F126253}" dt="2023-02-06T17:15:24.805" v="6140" actId="1076"/>
          <ac:picMkLst>
            <pc:docMk/>
            <pc:sldMk cId="1800141622" sldId="260"/>
            <ac:picMk id="2" creationId="{4136B857-4FB3-E49A-9CA1-6CC1AC08BE2F}"/>
          </ac:picMkLst>
        </pc:picChg>
      </pc:sldChg>
      <pc:sldChg chg="addSp delSp modSp mod ord">
        <pc:chgData name="Danilo Felipe Ramalho" userId="a576fd85-1f42-4ec6-899a-5207c0498a60" providerId="ADAL" clId="{B6C283F1-CC2A-417E-9E82-2A7C4F126253}" dt="2023-02-06T13:31:48.385" v="1567" actId="17032"/>
        <pc:sldMkLst>
          <pc:docMk/>
          <pc:sldMk cId="1414401227" sldId="261"/>
        </pc:sldMkLst>
        <pc:spChg chg="add mod">
          <ac:chgData name="Danilo Felipe Ramalho" userId="a576fd85-1f42-4ec6-899a-5207c0498a60" providerId="ADAL" clId="{B6C283F1-CC2A-417E-9E82-2A7C4F126253}" dt="2023-02-06T13:30:57.095" v="1562" actId="13822"/>
          <ac:spMkLst>
            <pc:docMk/>
            <pc:sldMk cId="1414401227" sldId="261"/>
            <ac:spMk id="12" creationId="{49A68DB9-4729-B6DE-3702-A594895631DB}"/>
          </ac:spMkLst>
        </pc:spChg>
        <pc:spChg chg="add mod">
          <ac:chgData name="Danilo Felipe Ramalho" userId="a576fd85-1f42-4ec6-899a-5207c0498a60" providerId="ADAL" clId="{B6C283F1-CC2A-417E-9E82-2A7C4F126253}" dt="2023-02-06T13:30:40.125" v="1560" actId="17032"/>
          <ac:spMkLst>
            <pc:docMk/>
            <pc:sldMk cId="1414401227" sldId="261"/>
            <ac:spMk id="13" creationId="{ECC2D82F-C7AF-238B-A516-59280C217086}"/>
          </ac:spMkLst>
        </pc:spChg>
        <pc:spChg chg="mod">
          <ac:chgData name="Danilo Felipe Ramalho" userId="a576fd85-1f42-4ec6-899a-5207c0498a60" providerId="ADAL" clId="{B6C283F1-CC2A-417E-9E82-2A7C4F126253}" dt="2023-02-06T13:15:16.244" v="1040" actId="20577"/>
          <ac:spMkLst>
            <pc:docMk/>
            <pc:sldMk cId="1414401227" sldId="261"/>
            <ac:spMk id="14" creationId="{00A9B6D0-2245-4C9C-9FDE-3A1F0AC1A0AD}"/>
          </ac:spMkLst>
        </pc:spChg>
        <pc:spChg chg="mod">
          <ac:chgData name="Danilo Felipe Ramalho" userId="a576fd85-1f42-4ec6-899a-5207c0498a60" providerId="ADAL" clId="{B6C283F1-CC2A-417E-9E82-2A7C4F126253}" dt="2023-02-06T13:15:30.070" v="1092" actId="20577"/>
          <ac:spMkLst>
            <pc:docMk/>
            <pc:sldMk cId="1414401227" sldId="261"/>
            <ac:spMk id="15" creationId="{F4088D90-A07C-8013-A9AF-BB90D4D296C9}"/>
          </ac:spMkLst>
        </pc:spChg>
        <pc:spChg chg="add mod">
          <ac:chgData name="Danilo Felipe Ramalho" userId="a576fd85-1f42-4ec6-899a-5207c0498a60" providerId="ADAL" clId="{B6C283F1-CC2A-417E-9E82-2A7C4F126253}" dt="2023-02-06T13:30:48.463" v="1561" actId="17032"/>
          <ac:spMkLst>
            <pc:docMk/>
            <pc:sldMk cId="1414401227" sldId="261"/>
            <ac:spMk id="16" creationId="{49802E11-2C19-13BD-9631-053949544BC7}"/>
          </ac:spMkLst>
        </pc:spChg>
        <pc:spChg chg="add del mod">
          <ac:chgData name="Danilo Felipe Ramalho" userId="a576fd85-1f42-4ec6-899a-5207c0498a60" providerId="ADAL" clId="{B6C283F1-CC2A-417E-9E82-2A7C4F126253}" dt="2023-02-06T13:29:29.069" v="1432" actId="478"/>
          <ac:spMkLst>
            <pc:docMk/>
            <pc:sldMk cId="1414401227" sldId="261"/>
            <ac:spMk id="17" creationId="{183D8E7C-DBA0-E0CA-557A-DE956A4AE1FD}"/>
          </ac:spMkLst>
        </pc:spChg>
        <pc:spChg chg="add mod">
          <ac:chgData name="Danilo Felipe Ramalho" userId="a576fd85-1f42-4ec6-899a-5207c0498a60" providerId="ADAL" clId="{B6C283F1-CC2A-417E-9E82-2A7C4F126253}" dt="2023-02-06T13:31:01.262" v="1563" actId="13822"/>
          <ac:spMkLst>
            <pc:docMk/>
            <pc:sldMk cId="1414401227" sldId="261"/>
            <ac:spMk id="18" creationId="{5D716555-FD45-9FF7-67D4-69BE29967C0A}"/>
          </ac:spMkLst>
        </pc:spChg>
        <pc:spChg chg="add mod ord">
          <ac:chgData name="Danilo Felipe Ramalho" userId="a576fd85-1f42-4ec6-899a-5207c0498a60" providerId="ADAL" clId="{B6C283F1-CC2A-417E-9E82-2A7C4F126253}" dt="2023-02-06T13:31:48.385" v="1567" actId="17032"/>
          <ac:spMkLst>
            <pc:docMk/>
            <pc:sldMk cId="1414401227" sldId="261"/>
            <ac:spMk id="19" creationId="{70BAF02D-60A1-5335-8709-0870D5D612F0}"/>
          </ac:spMkLst>
        </pc:spChg>
        <pc:spChg chg="mod">
          <ac:chgData name="Danilo Felipe Ramalho" userId="a576fd85-1f42-4ec6-899a-5207c0498a60" providerId="ADAL" clId="{B6C283F1-CC2A-417E-9E82-2A7C4F126253}" dt="2023-02-06T13:21:30.682" v="1240" actId="20577"/>
          <ac:spMkLst>
            <pc:docMk/>
            <pc:sldMk cId="1414401227" sldId="261"/>
            <ac:spMk id="48" creationId="{27B82778-B649-2F44-9BFA-49E424A434F9}"/>
          </ac:spMkLst>
        </pc:spChg>
        <pc:picChg chg="add mod">
          <ac:chgData name="Danilo Felipe Ramalho" userId="a576fd85-1f42-4ec6-899a-5207c0498a60" providerId="ADAL" clId="{B6C283F1-CC2A-417E-9E82-2A7C4F126253}" dt="2023-02-06T13:22:16.626" v="1249" actId="1076"/>
          <ac:picMkLst>
            <pc:docMk/>
            <pc:sldMk cId="1414401227" sldId="261"/>
            <ac:picMk id="10" creationId="{014BA2EF-0EE3-FF4D-E255-C950C7A55DEB}"/>
          </ac:picMkLst>
        </pc:picChg>
      </pc:sldChg>
      <pc:sldChg chg="del">
        <pc:chgData name="Danilo Felipe Ramalho" userId="a576fd85-1f42-4ec6-899a-5207c0498a60" providerId="ADAL" clId="{B6C283F1-CC2A-417E-9E82-2A7C4F126253}" dt="2023-02-06T18:14:06.390" v="7148" actId="47"/>
        <pc:sldMkLst>
          <pc:docMk/>
          <pc:sldMk cId="1796113589" sldId="262"/>
        </pc:sldMkLst>
      </pc:sldChg>
      <pc:sldChg chg="del">
        <pc:chgData name="Danilo Felipe Ramalho" userId="a576fd85-1f42-4ec6-899a-5207c0498a60" providerId="ADAL" clId="{B6C283F1-CC2A-417E-9E82-2A7C4F126253}" dt="2023-02-06T18:14:06.390" v="7148" actId="47"/>
        <pc:sldMkLst>
          <pc:docMk/>
          <pc:sldMk cId="416402011" sldId="263"/>
        </pc:sldMkLst>
      </pc:sldChg>
      <pc:sldChg chg="modSp mod ord">
        <pc:chgData name="Danilo Felipe Ramalho" userId="a576fd85-1f42-4ec6-899a-5207c0498a60" providerId="ADAL" clId="{B6C283F1-CC2A-417E-9E82-2A7C4F126253}" dt="2023-02-06T13:14:41.620" v="1004" actId="20577"/>
        <pc:sldMkLst>
          <pc:docMk/>
          <pc:sldMk cId="4087195200" sldId="264"/>
        </pc:sldMkLst>
        <pc:spChg chg="mod">
          <ac:chgData name="Danilo Felipe Ramalho" userId="a576fd85-1f42-4ec6-899a-5207c0498a60" providerId="ADAL" clId="{B6C283F1-CC2A-417E-9E82-2A7C4F126253}" dt="2023-02-06T13:11:09.897" v="703" actId="20577"/>
          <ac:spMkLst>
            <pc:docMk/>
            <pc:sldMk cId="4087195200" sldId="264"/>
            <ac:spMk id="14" creationId="{00A9B6D0-2245-4C9C-9FDE-3A1F0AC1A0AD}"/>
          </ac:spMkLst>
        </pc:spChg>
        <pc:spChg chg="mod">
          <ac:chgData name="Danilo Felipe Ramalho" userId="a576fd85-1f42-4ec6-899a-5207c0498a60" providerId="ADAL" clId="{B6C283F1-CC2A-417E-9E82-2A7C4F126253}" dt="2023-02-06T13:12:51.125" v="849" actId="27636"/>
          <ac:spMkLst>
            <pc:docMk/>
            <pc:sldMk cId="4087195200" sldId="264"/>
            <ac:spMk id="15" creationId="{F4088D90-A07C-8013-A9AF-BB90D4D296C9}"/>
          </ac:spMkLst>
        </pc:spChg>
        <pc:spChg chg="mod">
          <ac:chgData name="Danilo Felipe Ramalho" userId="a576fd85-1f42-4ec6-899a-5207c0498a60" providerId="ADAL" clId="{B6C283F1-CC2A-417E-9E82-2A7C4F126253}" dt="2023-02-06T13:14:41.620" v="1004" actId="20577"/>
          <ac:spMkLst>
            <pc:docMk/>
            <pc:sldMk cId="4087195200" sldId="264"/>
            <ac:spMk id="48" creationId="{27B82778-B649-2F44-9BFA-49E424A434F9}"/>
          </ac:spMkLst>
        </pc:spChg>
      </pc:sldChg>
      <pc:sldChg chg="addSp modSp mod">
        <pc:chgData name="Danilo Felipe Ramalho" userId="a576fd85-1f42-4ec6-899a-5207c0498a60" providerId="ADAL" clId="{B6C283F1-CC2A-417E-9E82-2A7C4F126253}" dt="2023-02-06T19:33:31.547" v="7468" actId="1035"/>
        <pc:sldMkLst>
          <pc:docMk/>
          <pc:sldMk cId="1860755808" sldId="265"/>
        </pc:sldMkLst>
        <pc:spChg chg="add mod">
          <ac:chgData name="Danilo Felipe Ramalho" userId="a576fd85-1f42-4ec6-899a-5207c0498a60" providerId="ADAL" clId="{B6C283F1-CC2A-417E-9E82-2A7C4F126253}" dt="2023-02-06T19:32:45.020" v="7405" actId="1036"/>
          <ac:spMkLst>
            <pc:docMk/>
            <pc:sldMk cId="1860755808" sldId="265"/>
            <ac:spMk id="2" creationId="{7FADAF41-AC24-4AB1-5A0E-6364A029CB4E}"/>
          </ac:spMkLst>
        </pc:spChg>
        <pc:spChg chg="add mod">
          <ac:chgData name="Danilo Felipe Ramalho" userId="a576fd85-1f42-4ec6-899a-5207c0498a60" providerId="ADAL" clId="{B6C283F1-CC2A-417E-9E82-2A7C4F126253}" dt="2023-02-06T19:33:23.086" v="7433" actId="20577"/>
          <ac:spMkLst>
            <pc:docMk/>
            <pc:sldMk cId="1860755808" sldId="265"/>
            <ac:spMk id="3" creationId="{A19B6456-6E8B-EB1D-9A55-BEA1043F68E0}"/>
          </ac:spMkLst>
        </pc:spChg>
        <pc:spChg chg="mod">
          <ac:chgData name="Danilo Felipe Ramalho" userId="a576fd85-1f42-4ec6-899a-5207c0498a60" providerId="ADAL" clId="{B6C283F1-CC2A-417E-9E82-2A7C4F126253}" dt="2023-02-06T19:33:31.547" v="7468" actId="1035"/>
          <ac:spMkLst>
            <pc:docMk/>
            <pc:sldMk cId="1860755808" sldId="265"/>
            <ac:spMk id="14" creationId="{00A9B6D0-2245-4C9C-9FDE-3A1F0AC1A0AD}"/>
          </ac:spMkLst>
        </pc:spChg>
        <pc:spChg chg="mod">
          <ac:chgData name="Danilo Felipe Ramalho" userId="a576fd85-1f42-4ec6-899a-5207c0498a60" providerId="ADAL" clId="{B6C283F1-CC2A-417E-9E82-2A7C4F126253}" dt="2023-02-06T19:33:31.547" v="7468" actId="1035"/>
          <ac:spMkLst>
            <pc:docMk/>
            <pc:sldMk cId="1860755808" sldId="265"/>
            <ac:spMk id="21" creationId="{B173C220-1647-6A16-6903-5B84E927D729}"/>
          </ac:spMkLst>
        </pc:spChg>
        <pc:spChg chg="mod">
          <ac:chgData name="Danilo Felipe Ramalho" userId="a576fd85-1f42-4ec6-899a-5207c0498a60" providerId="ADAL" clId="{B6C283F1-CC2A-417E-9E82-2A7C4F126253}" dt="2023-02-06T19:33:31.547" v="7468" actId="1035"/>
          <ac:spMkLst>
            <pc:docMk/>
            <pc:sldMk cId="1860755808" sldId="265"/>
            <ac:spMk id="48" creationId="{27B82778-B649-2F44-9BFA-49E424A434F9}"/>
          </ac:spMkLst>
        </pc:spChg>
        <pc:grpChg chg="mod">
          <ac:chgData name="Danilo Felipe Ramalho" userId="a576fd85-1f42-4ec6-899a-5207c0498a60" providerId="ADAL" clId="{B6C283F1-CC2A-417E-9E82-2A7C4F126253}" dt="2023-02-06T19:33:24.642" v="7434" actId="1076"/>
          <ac:grpSpMkLst>
            <pc:docMk/>
            <pc:sldMk cId="1860755808" sldId="265"/>
            <ac:grpSpMk id="10" creationId="{7E3CDDF2-8836-E5A0-ECEC-219F9891361A}"/>
          </ac:grpSpMkLst>
        </pc:grpChg>
      </pc:sldChg>
      <pc:sldChg chg="del">
        <pc:chgData name="Danilo Felipe Ramalho" userId="a576fd85-1f42-4ec6-899a-5207c0498a60" providerId="ADAL" clId="{B6C283F1-CC2A-417E-9E82-2A7C4F126253}" dt="2023-02-06T18:14:14.438" v="7150" actId="47"/>
        <pc:sldMkLst>
          <pc:docMk/>
          <pc:sldMk cId="4044141664" sldId="266"/>
        </pc:sldMkLst>
      </pc:sldChg>
      <pc:sldChg chg="addSp delSp modSp mod">
        <pc:chgData name="Danilo Felipe Ramalho" userId="a576fd85-1f42-4ec6-899a-5207c0498a60" providerId="ADAL" clId="{B6C283F1-CC2A-417E-9E82-2A7C4F126253}" dt="2023-02-06T13:08:32.173" v="580" actId="20577"/>
        <pc:sldMkLst>
          <pc:docMk/>
          <pc:sldMk cId="1535322532" sldId="267"/>
        </pc:sldMkLst>
        <pc:spChg chg="add del mod">
          <ac:chgData name="Danilo Felipe Ramalho" userId="a576fd85-1f42-4ec6-899a-5207c0498a60" providerId="ADAL" clId="{B6C283F1-CC2A-417E-9E82-2A7C4F126253}" dt="2023-02-06T13:06:49.976" v="467" actId="478"/>
          <ac:spMkLst>
            <pc:docMk/>
            <pc:sldMk cId="1535322532" sldId="267"/>
            <ac:spMk id="4" creationId="{5E1C6989-6E66-37A1-9A57-85762CF75803}"/>
          </ac:spMkLst>
        </pc:spChg>
        <pc:spChg chg="add mod">
          <ac:chgData name="Danilo Felipe Ramalho" userId="a576fd85-1f42-4ec6-899a-5207c0498a60" providerId="ADAL" clId="{B6C283F1-CC2A-417E-9E82-2A7C4F126253}" dt="2023-02-06T13:08:32.173" v="580" actId="20577"/>
          <ac:spMkLst>
            <pc:docMk/>
            <pc:sldMk cId="1535322532" sldId="267"/>
            <ac:spMk id="5" creationId="{43EC18A6-C7C9-BAD2-0795-8C90ACF84C9C}"/>
          </ac:spMkLst>
        </pc:spChg>
        <pc:picChg chg="del">
          <ac:chgData name="Danilo Felipe Ramalho" userId="a576fd85-1f42-4ec6-899a-5207c0498a60" providerId="ADAL" clId="{B6C283F1-CC2A-417E-9E82-2A7C4F126253}" dt="2023-02-06T13:06:08.978" v="432" actId="478"/>
          <ac:picMkLst>
            <pc:docMk/>
            <pc:sldMk cId="1535322532" sldId="267"/>
            <ac:picMk id="2" creationId="{58D167E6-7494-DA77-430C-88E781DB8E84}"/>
          </ac:picMkLst>
        </pc:picChg>
        <pc:picChg chg="del">
          <ac:chgData name="Danilo Felipe Ramalho" userId="a576fd85-1f42-4ec6-899a-5207c0498a60" providerId="ADAL" clId="{B6C283F1-CC2A-417E-9E82-2A7C4F126253}" dt="2023-02-06T13:08:08.627" v="556" actId="478"/>
          <ac:picMkLst>
            <pc:docMk/>
            <pc:sldMk cId="1535322532" sldId="267"/>
            <ac:picMk id="3" creationId="{5EFD5FAA-511C-0C22-92CD-195C0270DDEA}"/>
          </ac:picMkLst>
        </pc:picChg>
      </pc:sldChg>
      <pc:sldChg chg="modSp mod">
        <pc:chgData name="Danilo Felipe Ramalho" userId="a576fd85-1f42-4ec6-899a-5207c0498a60" providerId="ADAL" clId="{B6C283F1-CC2A-417E-9E82-2A7C4F126253}" dt="2023-02-06T14:06:34.443" v="3077" actId="20577"/>
        <pc:sldMkLst>
          <pc:docMk/>
          <pc:sldMk cId="3867991233" sldId="268"/>
        </pc:sldMkLst>
        <pc:spChg chg="mod">
          <ac:chgData name="Danilo Felipe Ramalho" userId="a576fd85-1f42-4ec6-899a-5207c0498a60" providerId="ADAL" clId="{B6C283F1-CC2A-417E-9E82-2A7C4F126253}" dt="2023-02-06T12:58:51.301" v="51" actId="20577"/>
          <ac:spMkLst>
            <pc:docMk/>
            <pc:sldMk cId="3867991233" sldId="268"/>
            <ac:spMk id="14" creationId="{00A9B6D0-2245-4C9C-9FDE-3A1F0AC1A0AD}"/>
          </ac:spMkLst>
        </pc:spChg>
        <pc:spChg chg="mod">
          <ac:chgData name="Danilo Felipe Ramalho" userId="a576fd85-1f42-4ec6-899a-5207c0498a60" providerId="ADAL" clId="{B6C283F1-CC2A-417E-9E82-2A7C4F126253}" dt="2023-02-06T13:33:13.628" v="1671" actId="20577"/>
          <ac:spMkLst>
            <pc:docMk/>
            <pc:sldMk cId="3867991233" sldId="268"/>
            <ac:spMk id="15" creationId="{F4088D90-A07C-8013-A9AF-BB90D4D296C9}"/>
          </ac:spMkLst>
        </pc:spChg>
        <pc:spChg chg="mod">
          <ac:chgData name="Danilo Felipe Ramalho" userId="a576fd85-1f42-4ec6-899a-5207c0498a60" providerId="ADAL" clId="{B6C283F1-CC2A-417E-9E82-2A7C4F126253}" dt="2023-02-06T14:06:34.443" v="3077" actId="20577"/>
          <ac:spMkLst>
            <pc:docMk/>
            <pc:sldMk cId="3867991233" sldId="268"/>
            <ac:spMk id="48" creationId="{27B82778-B649-2F44-9BFA-49E424A434F9}"/>
          </ac:spMkLst>
        </pc:spChg>
      </pc:sldChg>
      <pc:sldChg chg="addSp delSp modSp add mod">
        <pc:chgData name="Danilo Felipe Ramalho" userId="a576fd85-1f42-4ec6-899a-5207c0498a60" providerId="ADAL" clId="{B6C283F1-CC2A-417E-9E82-2A7C4F126253}" dt="2023-02-06T13:40:05.072" v="2494" actId="20577"/>
        <pc:sldMkLst>
          <pc:docMk/>
          <pc:sldMk cId="3279233769" sldId="269"/>
        </pc:sldMkLst>
        <pc:spChg chg="add del mod">
          <ac:chgData name="Danilo Felipe Ramalho" userId="a576fd85-1f42-4ec6-899a-5207c0498a60" providerId="ADAL" clId="{B6C283F1-CC2A-417E-9E82-2A7C4F126253}" dt="2023-02-06T13:35:52.090" v="1827" actId="11529"/>
          <ac:spMkLst>
            <pc:docMk/>
            <pc:sldMk cId="3279233769" sldId="269"/>
            <ac:spMk id="4" creationId="{02F3D6A8-FA62-94C1-F671-ADAA96F92F6D}"/>
          </ac:spMkLst>
        </pc:spChg>
        <pc:spChg chg="mod">
          <ac:chgData name="Danilo Felipe Ramalho" userId="a576fd85-1f42-4ec6-899a-5207c0498a60" providerId="ADAL" clId="{B6C283F1-CC2A-417E-9E82-2A7C4F126253}" dt="2023-02-06T13:35:52.366" v="1828" actId="1076"/>
          <ac:spMkLst>
            <pc:docMk/>
            <pc:sldMk cId="3279233769" sldId="269"/>
            <ac:spMk id="12" creationId="{49A68DB9-4729-B6DE-3702-A594895631DB}"/>
          </ac:spMkLst>
        </pc:spChg>
        <pc:spChg chg="mod">
          <ac:chgData name="Danilo Felipe Ramalho" userId="a576fd85-1f42-4ec6-899a-5207c0498a60" providerId="ADAL" clId="{B6C283F1-CC2A-417E-9E82-2A7C4F126253}" dt="2023-02-06T13:40:05.072" v="2494" actId="20577"/>
          <ac:spMkLst>
            <pc:docMk/>
            <pc:sldMk cId="3279233769" sldId="269"/>
            <ac:spMk id="48" creationId="{27B82778-B649-2F44-9BFA-49E424A434F9}"/>
          </ac:spMkLst>
        </pc:spChg>
        <pc:picChg chg="del">
          <ac:chgData name="Danilo Felipe Ramalho" userId="a576fd85-1f42-4ec6-899a-5207c0498a60" providerId="ADAL" clId="{B6C283F1-CC2A-417E-9E82-2A7C4F126253}" dt="2023-02-06T13:35:12.367" v="1820" actId="478"/>
          <ac:picMkLst>
            <pc:docMk/>
            <pc:sldMk cId="3279233769" sldId="269"/>
            <ac:picMk id="10" creationId="{014BA2EF-0EE3-FF4D-E255-C950C7A55DEB}"/>
          </ac:picMkLst>
        </pc:picChg>
      </pc:sldChg>
      <pc:sldChg chg="addSp delSp modSp add mod">
        <pc:chgData name="Danilo Felipe Ramalho" userId="a576fd85-1f42-4ec6-899a-5207c0498a60" providerId="ADAL" clId="{B6C283F1-CC2A-417E-9E82-2A7C4F126253}" dt="2023-02-06T13:49:04.695" v="2801" actId="1076"/>
        <pc:sldMkLst>
          <pc:docMk/>
          <pc:sldMk cId="4075837080" sldId="270"/>
        </pc:sldMkLst>
        <pc:spChg chg="add mod">
          <ac:chgData name="Danilo Felipe Ramalho" userId="a576fd85-1f42-4ec6-899a-5207c0498a60" providerId="ADAL" clId="{B6C283F1-CC2A-417E-9E82-2A7C4F126253}" dt="2023-02-06T13:44:47.787" v="2757" actId="1076"/>
          <ac:spMkLst>
            <pc:docMk/>
            <pc:sldMk cId="4075837080" sldId="270"/>
            <ac:spMk id="4" creationId="{6681DF33-BCB0-9E03-D0D3-2BB1914EED30}"/>
          </ac:spMkLst>
        </pc:spChg>
        <pc:spChg chg="add mod">
          <ac:chgData name="Danilo Felipe Ramalho" userId="a576fd85-1f42-4ec6-899a-5207c0498a60" providerId="ADAL" clId="{B6C283F1-CC2A-417E-9E82-2A7C4F126253}" dt="2023-02-06T13:44:47.787" v="2757" actId="1076"/>
          <ac:spMkLst>
            <pc:docMk/>
            <pc:sldMk cId="4075837080" sldId="270"/>
            <ac:spMk id="10" creationId="{ABFDF3FF-E650-18A7-91B1-6F0947EA1D53}"/>
          </ac:spMkLst>
        </pc:spChg>
        <pc:spChg chg="mod">
          <ac:chgData name="Danilo Felipe Ramalho" userId="a576fd85-1f42-4ec6-899a-5207c0498a60" providerId="ADAL" clId="{B6C283F1-CC2A-417E-9E82-2A7C4F126253}" dt="2023-02-06T13:44:41.516" v="2756" actId="1076"/>
          <ac:spMkLst>
            <pc:docMk/>
            <pc:sldMk cId="4075837080" sldId="270"/>
            <ac:spMk id="11" creationId="{71DD5E04-816F-B990-1322-89A94B93167D}"/>
          </ac:spMkLst>
        </pc:spChg>
        <pc:spChg chg="mod">
          <ac:chgData name="Danilo Felipe Ramalho" userId="a576fd85-1f42-4ec6-899a-5207c0498a60" providerId="ADAL" clId="{B6C283F1-CC2A-417E-9E82-2A7C4F126253}" dt="2023-02-06T13:44:47.787" v="2757" actId="1076"/>
          <ac:spMkLst>
            <pc:docMk/>
            <pc:sldMk cId="4075837080" sldId="270"/>
            <ac:spMk id="12" creationId="{49A68DB9-4729-B6DE-3702-A594895631DB}"/>
          </ac:spMkLst>
        </pc:spChg>
        <pc:spChg chg="mod">
          <ac:chgData name="Danilo Felipe Ramalho" userId="a576fd85-1f42-4ec6-899a-5207c0498a60" providerId="ADAL" clId="{B6C283F1-CC2A-417E-9E82-2A7C4F126253}" dt="2023-02-06T13:44:47.787" v="2757" actId="1076"/>
          <ac:spMkLst>
            <pc:docMk/>
            <pc:sldMk cId="4075837080" sldId="270"/>
            <ac:spMk id="13" creationId="{ECC2D82F-C7AF-238B-A516-59280C217086}"/>
          </ac:spMkLst>
        </pc:spChg>
        <pc:spChg chg="mod">
          <ac:chgData name="Danilo Felipe Ramalho" userId="a576fd85-1f42-4ec6-899a-5207c0498a60" providerId="ADAL" clId="{B6C283F1-CC2A-417E-9E82-2A7C4F126253}" dt="2023-02-06T13:48:15.407" v="2791" actId="14100"/>
          <ac:spMkLst>
            <pc:docMk/>
            <pc:sldMk cId="4075837080" sldId="270"/>
            <ac:spMk id="16" creationId="{49802E11-2C19-13BD-9631-053949544BC7}"/>
          </ac:spMkLst>
        </pc:spChg>
        <pc:spChg chg="add mod">
          <ac:chgData name="Danilo Felipe Ramalho" userId="a576fd85-1f42-4ec6-899a-5207c0498a60" providerId="ADAL" clId="{B6C283F1-CC2A-417E-9E82-2A7C4F126253}" dt="2023-02-06T13:44:47.787" v="2757" actId="1076"/>
          <ac:spMkLst>
            <pc:docMk/>
            <pc:sldMk cId="4075837080" sldId="270"/>
            <ac:spMk id="17" creationId="{29F1E193-54BD-7214-1FC6-8DBCB79CC9AA}"/>
          </ac:spMkLst>
        </pc:spChg>
        <pc:spChg chg="del">
          <ac:chgData name="Danilo Felipe Ramalho" userId="a576fd85-1f42-4ec6-899a-5207c0498a60" providerId="ADAL" clId="{B6C283F1-CC2A-417E-9E82-2A7C4F126253}" dt="2023-02-06T13:46:27.001" v="2778" actId="478"/>
          <ac:spMkLst>
            <pc:docMk/>
            <pc:sldMk cId="4075837080" sldId="270"/>
            <ac:spMk id="18" creationId="{5D716555-FD45-9FF7-67D4-69BE29967C0A}"/>
          </ac:spMkLst>
        </pc:spChg>
        <pc:spChg chg="mod">
          <ac:chgData name="Danilo Felipe Ramalho" userId="a576fd85-1f42-4ec6-899a-5207c0498a60" providerId="ADAL" clId="{B6C283F1-CC2A-417E-9E82-2A7C4F126253}" dt="2023-02-06T13:44:58.672" v="2760" actId="14100"/>
          <ac:spMkLst>
            <pc:docMk/>
            <pc:sldMk cId="4075837080" sldId="270"/>
            <ac:spMk id="19" creationId="{70BAF02D-60A1-5335-8709-0870D5D612F0}"/>
          </ac:spMkLst>
        </pc:spChg>
        <pc:spChg chg="add mod">
          <ac:chgData name="Danilo Felipe Ramalho" userId="a576fd85-1f42-4ec6-899a-5207c0498a60" providerId="ADAL" clId="{B6C283F1-CC2A-417E-9E82-2A7C4F126253}" dt="2023-02-06T13:48:33.057" v="2795" actId="1076"/>
          <ac:spMkLst>
            <pc:docMk/>
            <pc:sldMk cId="4075837080" sldId="270"/>
            <ac:spMk id="20" creationId="{8F831B76-8907-11E6-56FB-419193EEBA77}"/>
          </ac:spMkLst>
        </pc:spChg>
        <pc:spChg chg="add mod">
          <ac:chgData name="Danilo Felipe Ramalho" userId="a576fd85-1f42-4ec6-899a-5207c0498a60" providerId="ADAL" clId="{B6C283F1-CC2A-417E-9E82-2A7C4F126253}" dt="2023-02-06T13:48:49.652" v="2798" actId="1076"/>
          <ac:spMkLst>
            <pc:docMk/>
            <pc:sldMk cId="4075837080" sldId="270"/>
            <ac:spMk id="21" creationId="{D7095C38-6E11-6532-CED2-1C856524339D}"/>
          </ac:spMkLst>
        </pc:spChg>
        <pc:spChg chg="add mod ord">
          <ac:chgData name="Danilo Felipe Ramalho" userId="a576fd85-1f42-4ec6-899a-5207c0498a60" providerId="ADAL" clId="{B6C283F1-CC2A-417E-9E82-2A7C4F126253}" dt="2023-02-06T13:46:08.119" v="2776" actId="14100"/>
          <ac:spMkLst>
            <pc:docMk/>
            <pc:sldMk cId="4075837080" sldId="270"/>
            <ac:spMk id="24" creationId="{D8C8A15A-773C-FBC2-99C3-6AAF3091B0A9}"/>
          </ac:spMkLst>
        </pc:spChg>
        <pc:spChg chg="add del mod ord">
          <ac:chgData name="Danilo Felipe Ramalho" userId="a576fd85-1f42-4ec6-899a-5207c0498a60" providerId="ADAL" clId="{B6C283F1-CC2A-417E-9E82-2A7C4F126253}" dt="2023-02-06T13:48:52.959" v="2799" actId="478"/>
          <ac:spMkLst>
            <pc:docMk/>
            <pc:sldMk cId="4075837080" sldId="270"/>
            <ac:spMk id="25" creationId="{3275B1FA-2609-B2D4-134C-883A12A976C9}"/>
          </ac:spMkLst>
        </pc:spChg>
        <pc:spChg chg="add mod">
          <ac:chgData name="Danilo Felipe Ramalho" userId="a576fd85-1f42-4ec6-899a-5207c0498a60" providerId="ADAL" clId="{B6C283F1-CC2A-417E-9E82-2A7C4F126253}" dt="2023-02-06T13:47:24.903" v="2788" actId="17032"/>
          <ac:spMkLst>
            <pc:docMk/>
            <pc:sldMk cId="4075837080" sldId="270"/>
            <ac:spMk id="26" creationId="{E3595FA7-F9F6-388B-4E98-26A681B0EF32}"/>
          </ac:spMkLst>
        </pc:spChg>
        <pc:spChg chg="add mod">
          <ac:chgData name="Danilo Felipe Ramalho" userId="a576fd85-1f42-4ec6-899a-5207c0498a60" providerId="ADAL" clId="{B6C283F1-CC2A-417E-9E82-2A7C4F126253}" dt="2023-02-06T13:48:26.823" v="2794" actId="14100"/>
          <ac:spMkLst>
            <pc:docMk/>
            <pc:sldMk cId="4075837080" sldId="270"/>
            <ac:spMk id="27" creationId="{1B7FC52D-B025-9839-E24E-39F46FC78BA5}"/>
          </ac:spMkLst>
        </pc:spChg>
        <pc:spChg chg="add mod">
          <ac:chgData name="Danilo Felipe Ramalho" userId="a576fd85-1f42-4ec6-899a-5207c0498a60" providerId="ADAL" clId="{B6C283F1-CC2A-417E-9E82-2A7C4F126253}" dt="2023-02-06T13:49:04.695" v="2801" actId="1076"/>
          <ac:spMkLst>
            <pc:docMk/>
            <pc:sldMk cId="4075837080" sldId="270"/>
            <ac:spMk id="28" creationId="{BDD9627C-6A53-5319-C716-888C7339B1E1}"/>
          </ac:spMkLst>
        </pc:spChg>
        <pc:spChg chg="del">
          <ac:chgData name="Danilo Felipe Ramalho" userId="a576fd85-1f42-4ec6-899a-5207c0498a60" providerId="ADAL" clId="{B6C283F1-CC2A-417E-9E82-2A7C4F126253}" dt="2023-02-06T13:41:04.644" v="2496" actId="478"/>
          <ac:spMkLst>
            <pc:docMk/>
            <pc:sldMk cId="4075837080" sldId="270"/>
            <ac:spMk id="48" creationId="{27B82778-B649-2F44-9BFA-49E424A434F9}"/>
          </ac:spMkLst>
        </pc:spChg>
      </pc:sldChg>
      <pc:sldChg chg="new del">
        <pc:chgData name="Danilo Felipe Ramalho" userId="a576fd85-1f42-4ec6-899a-5207c0498a60" providerId="ADAL" clId="{B6C283F1-CC2A-417E-9E82-2A7C4F126253}" dt="2023-02-06T13:49:14.561" v="2803" actId="47"/>
        <pc:sldMkLst>
          <pc:docMk/>
          <pc:sldMk cId="3772768913" sldId="271"/>
        </pc:sldMkLst>
      </pc:sldChg>
      <pc:sldChg chg="addSp delSp modSp add mod">
        <pc:chgData name="Danilo Felipe Ramalho" userId="a576fd85-1f42-4ec6-899a-5207c0498a60" providerId="ADAL" clId="{B6C283F1-CC2A-417E-9E82-2A7C4F126253}" dt="2023-02-06T13:57:54.318" v="3038" actId="1038"/>
        <pc:sldMkLst>
          <pc:docMk/>
          <pc:sldMk cId="3945971779" sldId="271"/>
        </pc:sldMkLst>
        <pc:spChg chg="mod">
          <ac:chgData name="Danilo Felipe Ramalho" userId="a576fd85-1f42-4ec6-899a-5207c0498a60" providerId="ADAL" clId="{B6C283F1-CC2A-417E-9E82-2A7C4F126253}" dt="2023-02-06T13:52:42.015" v="2831" actId="1076"/>
          <ac:spMkLst>
            <pc:docMk/>
            <pc:sldMk cId="3945971779" sldId="271"/>
            <ac:spMk id="6" creationId="{F8F4C663-3F4D-5ADB-6B45-6EB071A0A557}"/>
          </ac:spMkLst>
        </pc:spChg>
        <pc:spChg chg="del">
          <ac:chgData name="Danilo Felipe Ramalho" userId="a576fd85-1f42-4ec6-899a-5207c0498a60" providerId="ADAL" clId="{B6C283F1-CC2A-417E-9E82-2A7C4F126253}" dt="2023-02-06T13:50:47.553" v="2806" actId="478"/>
          <ac:spMkLst>
            <pc:docMk/>
            <pc:sldMk cId="3945971779" sldId="271"/>
            <ac:spMk id="12" creationId="{49A68DB9-4729-B6DE-3702-A594895631DB}"/>
          </ac:spMkLst>
        </pc:spChg>
        <pc:spChg chg="del">
          <ac:chgData name="Danilo Felipe Ramalho" userId="a576fd85-1f42-4ec6-899a-5207c0498a60" providerId="ADAL" clId="{B6C283F1-CC2A-417E-9E82-2A7C4F126253}" dt="2023-02-06T13:50:47.553" v="2806" actId="478"/>
          <ac:spMkLst>
            <pc:docMk/>
            <pc:sldMk cId="3945971779" sldId="271"/>
            <ac:spMk id="13" creationId="{ECC2D82F-C7AF-238B-A516-59280C217086}"/>
          </ac:spMkLst>
        </pc:spChg>
        <pc:spChg chg="del">
          <ac:chgData name="Danilo Felipe Ramalho" userId="a576fd85-1f42-4ec6-899a-5207c0498a60" providerId="ADAL" clId="{B6C283F1-CC2A-417E-9E82-2A7C4F126253}" dt="2023-02-06T13:50:47.553" v="2806" actId="478"/>
          <ac:spMkLst>
            <pc:docMk/>
            <pc:sldMk cId="3945971779" sldId="271"/>
            <ac:spMk id="16" creationId="{49802E11-2C19-13BD-9631-053949544BC7}"/>
          </ac:spMkLst>
        </pc:spChg>
        <pc:spChg chg="add mod">
          <ac:chgData name="Danilo Felipe Ramalho" userId="a576fd85-1f42-4ec6-899a-5207c0498a60" providerId="ADAL" clId="{B6C283F1-CC2A-417E-9E82-2A7C4F126253}" dt="2023-02-06T13:57:54.318" v="3038" actId="1038"/>
          <ac:spMkLst>
            <pc:docMk/>
            <pc:sldMk cId="3945971779" sldId="271"/>
            <ac:spMk id="17" creationId="{9F54F543-41C7-70E6-6E9F-A86AB44FFA95}"/>
          </ac:spMkLst>
        </pc:spChg>
        <pc:spChg chg="del">
          <ac:chgData name="Danilo Felipe Ramalho" userId="a576fd85-1f42-4ec6-899a-5207c0498a60" providerId="ADAL" clId="{B6C283F1-CC2A-417E-9E82-2A7C4F126253}" dt="2023-02-06T13:50:47.553" v="2806" actId="478"/>
          <ac:spMkLst>
            <pc:docMk/>
            <pc:sldMk cId="3945971779" sldId="271"/>
            <ac:spMk id="18" creationId="{5D716555-FD45-9FF7-67D4-69BE29967C0A}"/>
          </ac:spMkLst>
        </pc:spChg>
        <pc:spChg chg="del">
          <ac:chgData name="Danilo Felipe Ramalho" userId="a576fd85-1f42-4ec6-899a-5207c0498a60" providerId="ADAL" clId="{B6C283F1-CC2A-417E-9E82-2A7C4F126253}" dt="2023-02-06T13:50:47.553" v="2806" actId="478"/>
          <ac:spMkLst>
            <pc:docMk/>
            <pc:sldMk cId="3945971779" sldId="271"/>
            <ac:spMk id="19" creationId="{70BAF02D-60A1-5335-8709-0870D5D612F0}"/>
          </ac:spMkLst>
        </pc:spChg>
        <pc:spChg chg="mod">
          <ac:chgData name="Danilo Felipe Ramalho" userId="a576fd85-1f42-4ec6-899a-5207c0498a60" providerId="ADAL" clId="{B6C283F1-CC2A-417E-9E82-2A7C4F126253}" dt="2023-02-06T13:55:44.079" v="2855" actId="20577"/>
          <ac:spMkLst>
            <pc:docMk/>
            <pc:sldMk cId="3945971779" sldId="271"/>
            <ac:spMk id="48" creationId="{27B82778-B649-2F44-9BFA-49E424A434F9}"/>
          </ac:spMkLst>
        </pc:spChg>
        <pc:picChg chg="add mod ord">
          <ac:chgData name="Danilo Felipe Ramalho" userId="a576fd85-1f42-4ec6-899a-5207c0498a60" providerId="ADAL" clId="{B6C283F1-CC2A-417E-9E82-2A7C4F126253}" dt="2023-02-06T13:57:46.495" v="3005" actId="1038"/>
          <ac:picMkLst>
            <pc:docMk/>
            <pc:sldMk cId="3945971779" sldId="271"/>
            <ac:picMk id="4" creationId="{DC302BFF-3F0A-C4B7-6B9E-EBE659C414BF}"/>
          </ac:picMkLst>
        </pc:picChg>
        <pc:picChg chg="add mod">
          <ac:chgData name="Danilo Felipe Ramalho" userId="a576fd85-1f42-4ec6-899a-5207c0498a60" providerId="ADAL" clId="{B6C283F1-CC2A-417E-9E82-2A7C4F126253}" dt="2023-02-06T13:54:00.604" v="2839" actId="1076"/>
          <ac:picMkLst>
            <pc:docMk/>
            <pc:sldMk cId="3945971779" sldId="271"/>
            <ac:picMk id="10" creationId="{A525A8C3-4477-B946-DA01-84DB0269A9D9}"/>
          </ac:picMkLst>
        </pc:picChg>
      </pc:sldChg>
      <pc:sldChg chg="modSp add mod modNotesTx">
        <pc:chgData name="Danilo Felipe Ramalho" userId="a576fd85-1f42-4ec6-899a-5207c0498a60" providerId="ADAL" clId="{B6C283F1-CC2A-417E-9E82-2A7C4F126253}" dt="2023-02-06T14:11:28.308" v="3425" actId="20577"/>
        <pc:sldMkLst>
          <pc:docMk/>
          <pc:sldMk cId="2173068679" sldId="272"/>
        </pc:sldMkLst>
        <pc:spChg chg="mod">
          <ac:chgData name="Danilo Felipe Ramalho" userId="a576fd85-1f42-4ec6-899a-5207c0498a60" providerId="ADAL" clId="{B6C283F1-CC2A-417E-9E82-2A7C4F126253}" dt="2023-02-06T14:06:51.893" v="3090" actId="20577"/>
          <ac:spMkLst>
            <pc:docMk/>
            <pc:sldMk cId="2173068679" sldId="272"/>
            <ac:spMk id="14" creationId="{00A9B6D0-2245-4C9C-9FDE-3A1F0AC1A0AD}"/>
          </ac:spMkLst>
        </pc:spChg>
        <pc:spChg chg="mod">
          <ac:chgData name="Danilo Felipe Ramalho" userId="a576fd85-1f42-4ec6-899a-5207c0498a60" providerId="ADAL" clId="{B6C283F1-CC2A-417E-9E82-2A7C4F126253}" dt="2023-02-06T14:07:52.219" v="3095" actId="27636"/>
          <ac:spMkLst>
            <pc:docMk/>
            <pc:sldMk cId="2173068679" sldId="272"/>
            <ac:spMk id="15" creationId="{F4088D90-A07C-8013-A9AF-BB90D4D296C9}"/>
          </ac:spMkLst>
        </pc:spChg>
        <pc:spChg chg="mod">
          <ac:chgData name="Danilo Felipe Ramalho" userId="a576fd85-1f42-4ec6-899a-5207c0498a60" providerId="ADAL" clId="{B6C283F1-CC2A-417E-9E82-2A7C4F126253}" dt="2023-02-06T14:10:48.591" v="3409" actId="20577"/>
          <ac:spMkLst>
            <pc:docMk/>
            <pc:sldMk cId="2173068679" sldId="272"/>
            <ac:spMk id="48" creationId="{27B82778-B649-2F44-9BFA-49E424A434F9}"/>
          </ac:spMkLst>
        </pc:spChg>
      </pc:sldChg>
      <pc:sldChg chg="addSp delSp modSp add mod modNotesTx">
        <pc:chgData name="Danilo Felipe Ramalho" userId="a576fd85-1f42-4ec6-899a-5207c0498a60" providerId="ADAL" clId="{B6C283F1-CC2A-417E-9E82-2A7C4F126253}" dt="2023-02-06T14:27:50.355" v="3873" actId="20577"/>
        <pc:sldMkLst>
          <pc:docMk/>
          <pc:sldMk cId="1795194096" sldId="273"/>
        </pc:sldMkLst>
        <pc:spChg chg="del">
          <ac:chgData name="Danilo Felipe Ramalho" userId="a576fd85-1f42-4ec6-899a-5207c0498a60" providerId="ADAL" clId="{B6C283F1-CC2A-417E-9E82-2A7C4F126253}" dt="2023-02-06T14:18:21.572" v="3552" actId="478"/>
          <ac:spMkLst>
            <pc:docMk/>
            <pc:sldMk cId="1795194096" sldId="273"/>
            <ac:spMk id="12" creationId="{49A68DB9-4729-B6DE-3702-A594895631DB}"/>
          </ac:spMkLst>
        </pc:spChg>
        <pc:spChg chg="del">
          <ac:chgData name="Danilo Felipe Ramalho" userId="a576fd85-1f42-4ec6-899a-5207c0498a60" providerId="ADAL" clId="{B6C283F1-CC2A-417E-9E82-2A7C4F126253}" dt="2023-02-06T14:18:19.396" v="3550" actId="478"/>
          <ac:spMkLst>
            <pc:docMk/>
            <pc:sldMk cId="1795194096" sldId="273"/>
            <ac:spMk id="13" creationId="{ECC2D82F-C7AF-238B-A516-59280C217086}"/>
          </ac:spMkLst>
        </pc:spChg>
        <pc:spChg chg="mod">
          <ac:chgData name="Danilo Felipe Ramalho" userId="a576fd85-1f42-4ec6-899a-5207c0498a60" providerId="ADAL" clId="{B6C283F1-CC2A-417E-9E82-2A7C4F126253}" dt="2023-02-06T14:13:07.474" v="3530" actId="27636"/>
          <ac:spMkLst>
            <pc:docMk/>
            <pc:sldMk cId="1795194096" sldId="273"/>
            <ac:spMk id="14" creationId="{00A9B6D0-2245-4C9C-9FDE-3A1F0AC1A0AD}"/>
          </ac:spMkLst>
        </pc:spChg>
        <pc:spChg chg="del mod">
          <ac:chgData name="Danilo Felipe Ramalho" userId="a576fd85-1f42-4ec6-899a-5207c0498a60" providerId="ADAL" clId="{B6C283F1-CC2A-417E-9E82-2A7C4F126253}" dt="2023-02-06T14:13:04.316" v="3528" actId="478"/>
          <ac:spMkLst>
            <pc:docMk/>
            <pc:sldMk cId="1795194096" sldId="273"/>
            <ac:spMk id="15" creationId="{F4088D90-A07C-8013-A9AF-BB90D4D296C9}"/>
          </ac:spMkLst>
        </pc:spChg>
        <pc:spChg chg="del">
          <ac:chgData name="Danilo Felipe Ramalho" userId="a576fd85-1f42-4ec6-899a-5207c0498a60" providerId="ADAL" clId="{B6C283F1-CC2A-417E-9E82-2A7C4F126253}" dt="2023-02-06T14:18:17.466" v="3549" actId="478"/>
          <ac:spMkLst>
            <pc:docMk/>
            <pc:sldMk cId="1795194096" sldId="273"/>
            <ac:spMk id="16" creationId="{49802E11-2C19-13BD-9631-053949544BC7}"/>
          </ac:spMkLst>
        </pc:spChg>
        <pc:spChg chg="del">
          <ac:chgData name="Danilo Felipe Ramalho" userId="a576fd85-1f42-4ec6-899a-5207c0498a60" providerId="ADAL" clId="{B6C283F1-CC2A-417E-9E82-2A7C4F126253}" dt="2023-02-06T14:18:16.589" v="3548" actId="478"/>
          <ac:spMkLst>
            <pc:docMk/>
            <pc:sldMk cId="1795194096" sldId="273"/>
            <ac:spMk id="18" creationId="{5D716555-FD45-9FF7-67D4-69BE29967C0A}"/>
          </ac:spMkLst>
        </pc:spChg>
        <pc:spChg chg="del">
          <ac:chgData name="Danilo Felipe Ramalho" userId="a576fd85-1f42-4ec6-899a-5207c0498a60" providerId="ADAL" clId="{B6C283F1-CC2A-417E-9E82-2A7C4F126253}" dt="2023-02-06T14:18:20.554" v="3551" actId="478"/>
          <ac:spMkLst>
            <pc:docMk/>
            <pc:sldMk cId="1795194096" sldId="273"/>
            <ac:spMk id="19" creationId="{70BAF02D-60A1-5335-8709-0870D5D612F0}"/>
          </ac:spMkLst>
        </pc:spChg>
        <pc:spChg chg="mod">
          <ac:chgData name="Danilo Felipe Ramalho" userId="a576fd85-1f42-4ec6-899a-5207c0498a60" providerId="ADAL" clId="{B6C283F1-CC2A-417E-9E82-2A7C4F126253}" dt="2023-02-06T14:27:50.355" v="3873" actId="20577"/>
          <ac:spMkLst>
            <pc:docMk/>
            <pc:sldMk cId="1795194096" sldId="273"/>
            <ac:spMk id="48" creationId="{27B82778-B649-2F44-9BFA-49E424A434F9}"/>
          </ac:spMkLst>
        </pc:spChg>
        <pc:picChg chg="del">
          <ac:chgData name="Danilo Felipe Ramalho" userId="a576fd85-1f42-4ec6-899a-5207c0498a60" providerId="ADAL" clId="{B6C283F1-CC2A-417E-9E82-2A7C4F126253}" dt="2023-02-06T14:18:23.175" v="3553" actId="478"/>
          <ac:picMkLst>
            <pc:docMk/>
            <pc:sldMk cId="1795194096" sldId="273"/>
            <ac:picMk id="10" creationId="{014BA2EF-0EE3-FF4D-E255-C950C7A55DEB}"/>
          </ac:picMkLst>
        </pc:picChg>
        <pc:picChg chg="add mod">
          <ac:chgData name="Danilo Felipe Ramalho" userId="a576fd85-1f42-4ec6-899a-5207c0498a60" providerId="ADAL" clId="{B6C283F1-CC2A-417E-9E82-2A7C4F126253}" dt="2023-02-06T14:27:30.410" v="3776" actId="1076"/>
          <ac:picMkLst>
            <pc:docMk/>
            <pc:sldMk cId="1795194096" sldId="273"/>
            <ac:picMk id="17" creationId="{00FF9ABE-77E1-0778-335D-C58FDA5B2519}"/>
          </ac:picMkLst>
        </pc:picChg>
      </pc:sldChg>
      <pc:sldChg chg="addSp delSp modSp add mod modNotesTx">
        <pc:chgData name="Danilo Felipe Ramalho" userId="a576fd85-1f42-4ec6-899a-5207c0498a60" providerId="ADAL" clId="{B6C283F1-CC2A-417E-9E82-2A7C4F126253}" dt="2023-02-06T14:43:47.008" v="4593" actId="20577"/>
        <pc:sldMkLst>
          <pc:docMk/>
          <pc:sldMk cId="135341732" sldId="274"/>
        </pc:sldMkLst>
        <pc:spChg chg="add mod">
          <ac:chgData name="Danilo Felipe Ramalho" userId="a576fd85-1f42-4ec6-899a-5207c0498a60" providerId="ADAL" clId="{B6C283F1-CC2A-417E-9E82-2A7C4F126253}" dt="2023-02-06T14:42:18.267" v="4441" actId="6549"/>
          <ac:spMkLst>
            <pc:docMk/>
            <pc:sldMk cId="135341732" sldId="274"/>
            <ac:spMk id="4" creationId="{1BCF3488-3AEB-B46A-CE6D-7EFE675A9A93}"/>
          </ac:spMkLst>
        </pc:spChg>
        <pc:spChg chg="del">
          <ac:chgData name="Danilo Felipe Ramalho" userId="a576fd85-1f42-4ec6-899a-5207c0498a60" providerId="ADAL" clId="{B6C283F1-CC2A-417E-9E82-2A7C4F126253}" dt="2023-02-06T14:28:06.714" v="3876" actId="478"/>
          <ac:spMkLst>
            <pc:docMk/>
            <pc:sldMk cId="135341732" sldId="274"/>
            <ac:spMk id="48" creationId="{27B82778-B649-2F44-9BFA-49E424A434F9}"/>
          </ac:spMkLst>
        </pc:spChg>
        <pc:picChg chg="add del mod">
          <ac:chgData name="Danilo Felipe Ramalho" userId="a576fd85-1f42-4ec6-899a-5207c0498a60" providerId="ADAL" clId="{B6C283F1-CC2A-417E-9E82-2A7C4F126253}" dt="2023-02-06T14:36:14.049" v="4172" actId="478"/>
          <ac:picMkLst>
            <pc:docMk/>
            <pc:sldMk cId="135341732" sldId="274"/>
            <ac:picMk id="12" creationId="{2C55CFAD-AACC-B0F0-C1E0-AA0F54F6EE5F}"/>
          </ac:picMkLst>
        </pc:picChg>
        <pc:picChg chg="add mod">
          <ac:chgData name="Danilo Felipe Ramalho" userId="a576fd85-1f42-4ec6-899a-5207c0498a60" providerId="ADAL" clId="{B6C283F1-CC2A-417E-9E82-2A7C4F126253}" dt="2023-02-06T14:42:32.171" v="4480" actId="1076"/>
          <ac:picMkLst>
            <pc:docMk/>
            <pc:sldMk cId="135341732" sldId="274"/>
            <ac:picMk id="15" creationId="{EDE53549-0B0A-48F2-28ED-23ED5DAF69BB}"/>
          </ac:picMkLst>
        </pc:picChg>
        <pc:picChg chg="del">
          <ac:chgData name="Danilo Felipe Ramalho" userId="a576fd85-1f42-4ec6-899a-5207c0498a60" providerId="ADAL" clId="{B6C283F1-CC2A-417E-9E82-2A7C4F126253}" dt="2023-02-06T14:28:04.201" v="3875" actId="478"/>
          <ac:picMkLst>
            <pc:docMk/>
            <pc:sldMk cId="135341732" sldId="274"/>
            <ac:picMk id="17" creationId="{00FF9ABE-77E1-0778-335D-C58FDA5B2519}"/>
          </ac:picMkLst>
        </pc:picChg>
      </pc:sldChg>
      <pc:sldChg chg="addSp delSp modSp add mod">
        <pc:chgData name="Danilo Felipe Ramalho" userId="a576fd85-1f42-4ec6-899a-5207c0498a60" providerId="ADAL" clId="{B6C283F1-CC2A-417E-9E82-2A7C4F126253}" dt="2023-02-06T14:40:59.565" v="4422" actId="20577"/>
        <pc:sldMkLst>
          <pc:docMk/>
          <pc:sldMk cId="2858138752" sldId="275"/>
        </pc:sldMkLst>
        <pc:spChg chg="mod">
          <ac:chgData name="Danilo Felipe Ramalho" userId="a576fd85-1f42-4ec6-899a-5207c0498a60" providerId="ADAL" clId="{B6C283F1-CC2A-417E-9E82-2A7C4F126253}" dt="2023-02-06T14:39:39.351" v="4210" actId="14100"/>
          <ac:spMkLst>
            <pc:docMk/>
            <pc:sldMk cId="2858138752" sldId="275"/>
            <ac:spMk id="4" creationId="{1BCF3488-3AEB-B46A-CE6D-7EFE675A9A93}"/>
          </ac:spMkLst>
        </pc:spChg>
        <pc:spChg chg="mod">
          <ac:chgData name="Danilo Felipe Ramalho" userId="a576fd85-1f42-4ec6-899a-5207c0498a60" providerId="ADAL" clId="{B6C283F1-CC2A-417E-9E82-2A7C4F126253}" dt="2023-02-06T14:38:00.857" v="4193" actId="1076"/>
          <ac:spMkLst>
            <pc:docMk/>
            <pc:sldMk cId="2858138752" sldId="275"/>
            <ac:spMk id="11" creationId="{71DD5E04-816F-B990-1322-89A94B93167D}"/>
          </ac:spMkLst>
        </pc:spChg>
        <pc:spChg chg="add mod">
          <ac:chgData name="Danilo Felipe Ramalho" userId="a576fd85-1f42-4ec6-899a-5207c0498a60" providerId="ADAL" clId="{B6C283F1-CC2A-417E-9E82-2A7C4F126253}" dt="2023-02-06T14:40:59.565" v="4422" actId="20577"/>
          <ac:spMkLst>
            <pc:docMk/>
            <pc:sldMk cId="2858138752" sldId="275"/>
            <ac:spMk id="19" creationId="{B9E7870A-385E-9551-B448-B489625667B4}"/>
          </ac:spMkLst>
        </pc:spChg>
        <pc:picChg chg="add mod">
          <ac:chgData name="Danilo Felipe Ramalho" userId="a576fd85-1f42-4ec6-899a-5207c0498a60" providerId="ADAL" clId="{B6C283F1-CC2A-417E-9E82-2A7C4F126253}" dt="2023-02-06T14:39:10.015" v="4209" actId="1076"/>
          <ac:picMkLst>
            <pc:docMk/>
            <pc:sldMk cId="2858138752" sldId="275"/>
            <ac:picMk id="12" creationId="{CF886254-437B-91CA-66A8-3E49F6AAF4D7}"/>
          </ac:picMkLst>
        </pc:picChg>
        <pc:picChg chg="del">
          <ac:chgData name="Danilo Felipe Ramalho" userId="a576fd85-1f42-4ec6-899a-5207c0498a60" providerId="ADAL" clId="{B6C283F1-CC2A-417E-9E82-2A7C4F126253}" dt="2023-02-06T14:36:38.258" v="4178" actId="478"/>
          <ac:picMkLst>
            <pc:docMk/>
            <pc:sldMk cId="2858138752" sldId="275"/>
            <ac:picMk id="15" creationId="{EDE53549-0B0A-48F2-28ED-23ED5DAF69BB}"/>
          </ac:picMkLst>
        </pc:picChg>
        <pc:picChg chg="add del mod">
          <ac:chgData name="Danilo Felipe Ramalho" userId="a576fd85-1f42-4ec6-899a-5207c0498a60" providerId="ADAL" clId="{B6C283F1-CC2A-417E-9E82-2A7C4F126253}" dt="2023-02-06T14:38:33.509" v="4200" actId="478"/>
          <ac:picMkLst>
            <pc:docMk/>
            <pc:sldMk cId="2858138752" sldId="275"/>
            <ac:picMk id="16" creationId="{1137AACF-6AC6-1B4E-75BE-AE415916CD5A}"/>
          </ac:picMkLst>
        </pc:picChg>
        <pc:picChg chg="add mod">
          <ac:chgData name="Danilo Felipe Ramalho" userId="a576fd85-1f42-4ec6-899a-5207c0498a60" providerId="ADAL" clId="{B6C283F1-CC2A-417E-9E82-2A7C4F126253}" dt="2023-02-06T14:39:05.313" v="4208" actId="692"/>
          <ac:picMkLst>
            <pc:docMk/>
            <pc:sldMk cId="2858138752" sldId="275"/>
            <ac:picMk id="18" creationId="{287272BD-BD1C-CDDF-DE1F-D73BC4955457}"/>
          </ac:picMkLst>
        </pc:picChg>
      </pc:sldChg>
      <pc:sldChg chg="addSp delSp modSp add mod modNotesTx">
        <pc:chgData name="Danilo Felipe Ramalho" userId="a576fd85-1f42-4ec6-899a-5207c0498a60" providerId="ADAL" clId="{B6C283F1-CC2A-417E-9E82-2A7C4F126253}" dt="2023-02-06T14:43:25.625" v="4538" actId="20577"/>
        <pc:sldMkLst>
          <pc:docMk/>
          <pc:sldMk cId="54686899" sldId="276"/>
        </pc:sldMkLst>
        <pc:spChg chg="mod">
          <ac:chgData name="Danilo Felipe Ramalho" userId="a576fd85-1f42-4ec6-899a-5207c0498a60" providerId="ADAL" clId="{B6C283F1-CC2A-417E-9E82-2A7C4F126253}" dt="2023-02-06T14:41:50.999" v="4436" actId="20577"/>
          <ac:spMkLst>
            <pc:docMk/>
            <pc:sldMk cId="54686899" sldId="276"/>
            <ac:spMk id="4" creationId="{1BCF3488-3AEB-B46A-CE6D-7EFE675A9A93}"/>
          </ac:spMkLst>
        </pc:spChg>
        <pc:picChg chg="add mod">
          <ac:chgData name="Danilo Felipe Ramalho" userId="a576fd85-1f42-4ec6-899a-5207c0498a60" providerId="ADAL" clId="{B6C283F1-CC2A-417E-9E82-2A7C4F126253}" dt="2023-02-06T14:43:02.723" v="4486" actId="1076"/>
          <ac:picMkLst>
            <pc:docMk/>
            <pc:sldMk cId="54686899" sldId="276"/>
            <ac:picMk id="12" creationId="{7D959A5E-713A-F3D3-096C-86D75F92C3E3}"/>
          </ac:picMkLst>
        </pc:picChg>
        <pc:picChg chg="del">
          <ac:chgData name="Danilo Felipe Ramalho" userId="a576fd85-1f42-4ec6-899a-5207c0498a60" providerId="ADAL" clId="{B6C283F1-CC2A-417E-9E82-2A7C4F126253}" dt="2023-02-06T14:42:52.385" v="4481" actId="478"/>
          <ac:picMkLst>
            <pc:docMk/>
            <pc:sldMk cId="54686899" sldId="276"/>
            <ac:picMk id="15" creationId="{EDE53549-0B0A-48F2-28ED-23ED5DAF69BB}"/>
          </ac:picMkLst>
        </pc:picChg>
      </pc:sldChg>
      <pc:sldChg chg="addSp delSp modSp add mod">
        <pc:chgData name="Danilo Felipe Ramalho" userId="a576fd85-1f42-4ec6-899a-5207c0498a60" providerId="ADAL" clId="{B6C283F1-CC2A-417E-9E82-2A7C4F126253}" dt="2023-02-06T14:52:57.190" v="4765" actId="20577"/>
        <pc:sldMkLst>
          <pc:docMk/>
          <pc:sldMk cId="1065246537" sldId="277"/>
        </pc:sldMkLst>
        <pc:spChg chg="mod">
          <ac:chgData name="Danilo Felipe Ramalho" userId="a576fd85-1f42-4ec6-899a-5207c0498a60" providerId="ADAL" clId="{B6C283F1-CC2A-417E-9E82-2A7C4F126253}" dt="2023-02-06T14:52:57.190" v="4765" actId="20577"/>
          <ac:spMkLst>
            <pc:docMk/>
            <pc:sldMk cId="1065246537" sldId="277"/>
            <ac:spMk id="19" creationId="{B9E7870A-385E-9551-B448-B489625667B4}"/>
          </ac:spMkLst>
        </pc:spChg>
        <pc:picChg chg="del">
          <ac:chgData name="Danilo Felipe Ramalho" userId="a576fd85-1f42-4ec6-899a-5207c0498a60" providerId="ADAL" clId="{B6C283F1-CC2A-417E-9E82-2A7C4F126253}" dt="2023-02-06T14:47:11.022" v="4595" actId="478"/>
          <ac:picMkLst>
            <pc:docMk/>
            <pc:sldMk cId="1065246537" sldId="277"/>
            <ac:picMk id="12" creationId="{CF886254-437B-91CA-66A8-3E49F6AAF4D7}"/>
          </ac:picMkLst>
        </pc:picChg>
        <pc:picChg chg="add mod">
          <ac:chgData name="Danilo Felipe Ramalho" userId="a576fd85-1f42-4ec6-899a-5207c0498a60" providerId="ADAL" clId="{B6C283F1-CC2A-417E-9E82-2A7C4F126253}" dt="2023-02-06T14:51:30.960" v="4607" actId="1076"/>
          <ac:picMkLst>
            <pc:docMk/>
            <pc:sldMk cId="1065246537" sldId="277"/>
            <ac:picMk id="13" creationId="{DC57A974-CC50-423B-75FB-60CE636DD9B6}"/>
          </ac:picMkLst>
        </pc:picChg>
        <pc:picChg chg="add mod">
          <ac:chgData name="Danilo Felipe Ramalho" userId="a576fd85-1f42-4ec6-899a-5207c0498a60" providerId="ADAL" clId="{B6C283F1-CC2A-417E-9E82-2A7C4F126253}" dt="2023-02-06T14:51:37.534" v="4610" actId="14100"/>
          <ac:picMkLst>
            <pc:docMk/>
            <pc:sldMk cId="1065246537" sldId="277"/>
            <ac:picMk id="16" creationId="{675DBE2B-C1B3-BF4C-128B-2D9CDE5333E4}"/>
          </ac:picMkLst>
        </pc:picChg>
        <pc:picChg chg="del">
          <ac:chgData name="Danilo Felipe Ramalho" userId="a576fd85-1f42-4ec6-899a-5207c0498a60" providerId="ADAL" clId="{B6C283F1-CC2A-417E-9E82-2A7C4F126253}" dt="2023-02-06T14:49:06.839" v="4601" actId="478"/>
          <ac:picMkLst>
            <pc:docMk/>
            <pc:sldMk cId="1065246537" sldId="277"/>
            <ac:picMk id="18" creationId="{287272BD-BD1C-CDDF-DE1F-D73BC4955457}"/>
          </ac:picMkLst>
        </pc:picChg>
      </pc:sldChg>
      <pc:sldChg chg="addSp delSp modSp add mod modNotesTx">
        <pc:chgData name="Danilo Felipe Ramalho" userId="a576fd85-1f42-4ec6-899a-5207c0498a60" providerId="ADAL" clId="{B6C283F1-CC2A-417E-9E82-2A7C4F126253}" dt="2023-02-06T16:59:22.695" v="4967" actId="20577"/>
        <pc:sldMkLst>
          <pc:docMk/>
          <pc:sldMk cId="2057427362" sldId="278"/>
        </pc:sldMkLst>
        <pc:spChg chg="mod">
          <ac:chgData name="Danilo Felipe Ramalho" userId="a576fd85-1f42-4ec6-899a-5207c0498a60" providerId="ADAL" clId="{B6C283F1-CC2A-417E-9E82-2A7C4F126253}" dt="2023-02-06T14:57:36.329" v="4867" actId="114"/>
          <ac:spMkLst>
            <pc:docMk/>
            <pc:sldMk cId="2057427362" sldId="278"/>
            <ac:spMk id="48" creationId="{27B82778-B649-2F44-9BFA-49E424A434F9}"/>
          </ac:spMkLst>
        </pc:spChg>
        <pc:picChg chg="add mod">
          <ac:chgData name="Danilo Felipe Ramalho" userId="a576fd85-1f42-4ec6-899a-5207c0498a60" providerId="ADAL" clId="{B6C283F1-CC2A-417E-9E82-2A7C4F126253}" dt="2023-02-06T14:59:10.663" v="4878" actId="1076"/>
          <ac:picMkLst>
            <pc:docMk/>
            <pc:sldMk cId="2057427362" sldId="278"/>
            <ac:picMk id="10" creationId="{60D146DB-A20A-26AC-D6E7-78FC68746E9F}"/>
          </ac:picMkLst>
        </pc:picChg>
        <pc:picChg chg="add mod">
          <ac:chgData name="Danilo Felipe Ramalho" userId="a576fd85-1f42-4ec6-899a-5207c0498a60" providerId="ADAL" clId="{B6C283F1-CC2A-417E-9E82-2A7C4F126253}" dt="2023-02-06T14:59:14.021" v="4879" actId="14100"/>
          <ac:picMkLst>
            <pc:docMk/>
            <pc:sldMk cId="2057427362" sldId="278"/>
            <ac:picMk id="13" creationId="{6BCD8FE3-1FA2-FA39-4899-BC54A1E4B94F}"/>
          </ac:picMkLst>
        </pc:picChg>
        <pc:picChg chg="del">
          <ac:chgData name="Danilo Felipe Ramalho" userId="a576fd85-1f42-4ec6-899a-5207c0498a60" providerId="ADAL" clId="{B6C283F1-CC2A-417E-9E82-2A7C4F126253}" dt="2023-02-06T14:57:38.271" v="4868" actId="478"/>
          <ac:picMkLst>
            <pc:docMk/>
            <pc:sldMk cId="2057427362" sldId="278"/>
            <ac:picMk id="17" creationId="{00FF9ABE-77E1-0778-335D-C58FDA5B2519}"/>
          </ac:picMkLst>
        </pc:picChg>
      </pc:sldChg>
      <pc:sldChg chg="addSp delSp modSp add del mod">
        <pc:chgData name="Danilo Felipe Ramalho" userId="a576fd85-1f42-4ec6-899a-5207c0498a60" providerId="ADAL" clId="{B6C283F1-CC2A-417E-9E82-2A7C4F126253}" dt="2023-02-06T17:15:27.252" v="6141" actId="47"/>
        <pc:sldMkLst>
          <pc:docMk/>
          <pc:sldMk cId="3213131653" sldId="279"/>
        </pc:sldMkLst>
        <pc:spChg chg="mod">
          <ac:chgData name="Danilo Felipe Ramalho" userId="a576fd85-1f42-4ec6-899a-5207c0498a60" providerId="ADAL" clId="{B6C283F1-CC2A-417E-9E82-2A7C4F126253}" dt="2023-02-06T17:09:28.998" v="5767" actId="113"/>
          <ac:spMkLst>
            <pc:docMk/>
            <pc:sldMk cId="3213131653" sldId="279"/>
            <ac:spMk id="48" creationId="{27B82778-B649-2F44-9BFA-49E424A434F9}"/>
          </ac:spMkLst>
        </pc:spChg>
        <pc:picChg chg="add mod">
          <ac:chgData name="Danilo Felipe Ramalho" userId="a576fd85-1f42-4ec6-899a-5207c0498a60" providerId="ADAL" clId="{B6C283F1-CC2A-417E-9E82-2A7C4F126253}" dt="2023-02-06T17:09:00.606" v="5765" actId="1036"/>
          <ac:picMkLst>
            <pc:docMk/>
            <pc:sldMk cId="3213131653" sldId="279"/>
            <ac:picMk id="10" creationId="{4E1DD8E6-29D2-56D9-1683-C85C40D74A63}"/>
          </ac:picMkLst>
        </pc:picChg>
        <pc:picChg chg="del">
          <ac:chgData name="Danilo Felipe Ramalho" userId="a576fd85-1f42-4ec6-899a-5207c0498a60" providerId="ADAL" clId="{B6C283F1-CC2A-417E-9E82-2A7C4F126253}" dt="2023-02-06T16:59:37.740" v="4969" actId="478"/>
          <ac:picMkLst>
            <pc:docMk/>
            <pc:sldMk cId="3213131653" sldId="279"/>
            <ac:picMk id="17" creationId="{00FF9ABE-77E1-0778-335D-C58FDA5B2519}"/>
          </ac:picMkLst>
        </pc:picChg>
      </pc:sldChg>
      <pc:sldChg chg="modSp add mod modNotesTx">
        <pc:chgData name="Danilo Felipe Ramalho" userId="a576fd85-1f42-4ec6-899a-5207c0498a60" providerId="ADAL" clId="{B6C283F1-CC2A-417E-9E82-2A7C4F126253}" dt="2023-02-06T17:13:07.293" v="6059" actId="20577"/>
        <pc:sldMkLst>
          <pc:docMk/>
          <pc:sldMk cId="2811615003" sldId="280"/>
        </pc:sldMkLst>
        <pc:spChg chg="mod">
          <ac:chgData name="Danilo Felipe Ramalho" userId="a576fd85-1f42-4ec6-899a-5207c0498a60" providerId="ADAL" clId="{B6C283F1-CC2A-417E-9E82-2A7C4F126253}" dt="2023-02-06T17:09:59.911" v="5777" actId="20577"/>
          <ac:spMkLst>
            <pc:docMk/>
            <pc:sldMk cId="2811615003" sldId="280"/>
            <ac:spMk id="14" creationId="{00A9B6D0-2245-4C9C-9FDE-3A1F0AC1A0AD}"/>
          </ac:spMkLst>
        </pc:spChg>
        <pc:spChg chg="mod">
          <ac:chgData name="Danilo Felipe Ramalho" userId="a576fd85-1f42-4ec6-899a-5207c0498a60" providerId="ADAL" clId="{B6C283F1-CC2A-417E-9E82-2A7C4F126253}" dt="2023-02-06T17:10:43.726" v="5785" actId="20577"/>
          <ac:spMkLst>
            <pc:docMk/>
            <pc:sldMk cId="2811615003" sldId="280"/>
            <ac:spMk id="15" creationId="{F4088D90-A07C-8013-A9AF-BB90D4D296C9}"/>
          </ac:spMkLst>
        </pc:spChg>
        <pc:spChg chg="mod">
          <ac:chgData name="Danilo Felipe Ramalho" userId="a576fd85-1f42-4ec6-899a-5207c0498a60" providerId="ADAL" clId="{B6C283F1-CC2A-417E-9E82-2A7C4F126253}" dt="2023-02-06T17:13:07.293" v="6059" actId="20577"/>
          <ac:spMkLst>
            <pc:docMk/>
            <pc:sldMk cId="2811615003" sldId="280"/>
            <ac:spMk id="48" creationId="{27B82778-B649-2F44-9BFA-49E424A434F9}"/>
          </ac:spMkLst>
        </pc:spChg>
      </pc:sldChg>
      <pc:sldChg chg="addSp delSp modSp add mod modNotesTx">
        <pc:chgData name="Danilo Felipe Ramalho" userId="a576fd85-1f42-4ec6-899a-5207c0498a60" providerId="ADAL" clId="{B6C283F1-CC2A-417E-9E82-2A7C4F126253}" dt="2023-02-06T17:26:12.657" v="6751" actId="20577"/>
        <pc:sldMkLst>
          <pc:docMk/>
          <pc:sldMk cId="645842641" sldId="281"/>
        </pc:sldMkLst>
        <pc:spChg chg="add mod">
          <ac:chgData name="Danilo Felipe Ramalho" userId="a576fd85-1f42-4ec6-899a-5207c0498a60" providerId="ADAL" clId="{B6C283F1-CC2A-417E-9E82-2A7C4F126253}" dt="2023-02-06T17:20:29.065" v="6285" actId="20577"/>
          <ac:spMkLst>
            <pc:docMk/>
            <pc:sldMk cId="645842641" sldId="281"/>
            <ac:spMk id="4" creationId="{E31B49B2-E1C8-787F-5230-17808769A470}"/>
          </ac:spMkLst>
        </pc:spChg>
        <pc:spChg chg="mod">
          <ac:chgData name="Danilo Felipe Ramalho" userId="a576fd85-1f42-4ec6-899a-5207c0498a60" providerId="ADAL" clId="{B6C283F1-CC2A-417E-9E82-2A7C4F126253}" dt="2023-02-06T17:20:06.374" v="6246" actId="20577"/>
          <ac:spMkLst>
            <pc:docMk/>
            <pc:sldMk cId="645842641" sldId="281"/>
            <ac:spMk id="14" creationId="{00A9B6D0-2245-4C9C-9FDE-3A1F0AC1A0AD}"/>
          </ac:spMkLst>
        </pc:spChg>
        <pc:spChg chg="mod">
          <ac:chgData name="Danilo Felipe Ramalho" userId="a576fd85-1f42-4ec6-899a-5207c0498a60" providerId="ADAL" clId="{B6C283F1-CC2A-417E-9E82-2A7C4F126253}" dt="2023-02-06T17:21:37.832" v="6515" actId="20577"/>
          <ac:spMkLst>
            <pc:docMk/>
            <pc:sldMk cId="645842641" sldId="281"/>
            <ac:spMk id="48" creationId="{27B82778-B649-2F44-9BFA-49E424A434F9}"/>
          </ac:spMkLst>
        </pc:spChg>
        <pc:picChg chg="add mod">
          <ac:chgData name="Danilo Felipe Ramalho" userId="a576fd85-1f42-4ec6-899a-5207c0498a60" providerId="ADAL" clId="{B6C283F1-CC2A-417E-9E82-2A7C4F126253}" dt="2023-02-06T17:24:59.998" v="6521" actId="1076"/>
          <ac:picMkLst>
            <pc:docMk/>
            <pc:sldMk cId="645842641" sldId="281"/>
            <ac:picMk id="12" creationId="{4E3E46F5-2D0A-1D5D-227C-D4E171B579F1}"/>
          </ac:picMkLst>
        </pc:picChg>
        <pc:picChg chg="del">
          <ac:chgData name="Danilo Felipe Ramalho" userId="a576fd85-1f42-4ec6-899a-5207c0498a60" providerId="ADAL" clId="{B6C283F1-CC2A-417E-9E82-2A7C4F126253}" dt="2023-02-06T17:21:40.634" v="6516" actId="478"/>
          <ac:picMkLst>
            <pc:docMk/>
            <pc:sldMk cId="645842641" sldId="281"/>
            <ac:picMk id="17" creationId="{00FF9ABE-77E1-0778-335D-C58FDA5B2519}"/>
          </ac:picMkLst>
        </pc:picChg>
      </pc:sldChg>
      <pc:sldChg chg="addSp delSp modSp add mod modNotesTx">
        <pc:chgData name="Danilo Felipe Ramalho" userId="a576fd85-1f42-4ec6-899a-5207c0498a60" providerId="ADAL" clId="{B6C283F1-CC2A-417E-9E82-2A7C4F126253}" dt="2023-02-06T18:09:42.195" v="6984" actId="1076"/>
        <pc:sldMkLst>
          <pc:docMk/>
          <pc:sldMk cId="991136974" sldId="282"/>
        </pc:sldMkLst>
        <pc:spChg chg="del">
          <ac:chgData name="Danilo Felipe Ramalho" userId="a576fd85-1f42-4ec6-899a-5207c0498a60" providerId="ADAL" clId="{B6C283F1-CC2A-417E-9E82-2A7C4F126253}" dt="2023-02-06T18:08:21.150" v="6824" actId="478"/>
          <ac:spMkLst>
            <pc:docMk/>
            <pc:sldMk cId="991136974" sldId="282"/>
            <ac:spMk id="4" creationId="{E31B49B2-E1C8-787F-5230-17808769A470}"/>
          </ac:spMkLst>
        </pc:spChg>
        <pc:spChg chg="mod">
          <ac:chgData name="Danilo Felipe Ramalho" userId="a576fd85-1f42-4ec6-899a-5207c0498a60" providerId="ADAL" clId="{B6C283F1-CC2A-417E-9E82-2A7C4F126253}" dt="2023-02-06T18:08:15.353" v="6823" actId="20577"/>
          <ac:spMkLst>
            <pc:docMk/>
            <pc:sldMk cId="991136974" sldId="282"/>
            <ac:spMk id="14" creationId="{00A9B6D0-2245-4C9C-9FDE-3A1F0AC1A0AD}"/>
          </ac:spMkLst>
        </pc:spChg>
        <pc:spChg chg="mod">
          <ac:chgData name="Danilo Felipe Ramalho" userId="a576fd85-1f42-4ec6-899a-5207c0498a60" providerId="ADAL" clId="{B6C283F1-CC2A-417E-9E82-2A7C4F126253}" dt="2023-02-06T18:09:03.368" v="6978" actId="20577"/>
          <ac:spMkLst>
            <pc:docMk/>
            <pc:sldMk cId="991136974" sldId="282"/>
            <ac:spMk id="48" creationId="{27B82778-B649-2F44-9BFA-49E424A434F9}"/>
          </ac:spMkLst>
        </pc:spChg>
        <pc:picChg chg="del">
          <ac:chgData name="Danilo Felipe Ramalho" userId="a576fd85-1f42-4ec6-899a-5207c0498a60" providerId="ADAL" clId="{B6C283F1-CC2A-417E-9E82-2A7C4F126253}" dt="2023-02-06T18:09:06.067" v="6979" actId="478"/>
          <ac:picMkLst>
            <pc:docMk/>
            <pc:sldMk cId="991136974" sldId="282"/>
            <ac:picMk id="12" creationId="{4E3E46F5-2D0A-1D5D-227C-D4E171B579F1}"/>
          </ac:picMkLst>
        </pc:picChg>
        <pc:picChg chg="add mod">
          <ac:chgData name="Danilo Felipe Ramalho" userId="a576fd85-1f42-4ec6-899a-5207c0498a60" providerId="ADAL" clId="{B6C283F1-CC2A-417E-9E82-2A7C4F126253}" dt="2023-02-06T18:09:42.195" v="6984" actId="1076"/>
          <ac:picMkLst>
            <pc:docMk/>
            <pc:sldMk cId="991136974" sldId="282"/>
            <ac:picMk id="13" creationId="{79E0A4C1-2386-B536-8372-9A2DC89B341B}"/>
          </ac:picMkLst>
        </pc:picChg>
      </pc:sldChg>
    </pc:docChg>
  </pc:docChgLst>
  <pc:docChgLst>
    <pc:chgData name="Danilo Felipe Ramalho" userId="a576fd85-1f42-4ec6-899a-5207c0498a60" providerId="ADAL" clId="{77560F26-F457-450B-B652-995E225FBD10}"/>
    <pc:docChg chg="undo custSel addSld delSld modSld sldOrd">
      <pc:chgData name="Danilo Felipe Ramalho" userId="a576fd85-1f42-4ec6-899a-5207c0498a60" providerId="ADAL" clId="{77560F26-F457-450B-B652-995E225FBD10}" dt="2023-10-04T13:03:55.932" v="1122" actId="1076"/>
      <pc:docMkLst>
        <pc:docMk/>
      </pc:docMkLst>
      <pc:sldChg chg="modSp mod">
        <pc:chgData name="Danilo Felipe Ramalho" userId="a576fd85-1f42-4ec6-899a-5207c0498a60" providerId="ADAL" clId="{77560F26-F457-450B-B652-995E225FBD10}" dt="2023-10-02T18:06:02.629" v="3" actId="20577"/>
        <pc:sldMkLst>
          <pc:docMk/>
          <pc:sldMk cId="557378681" sldId="256"/>
        </pc:sldMkLst>
        <pc:spChg chg="mod">
          <ac:chgData name="Danilo Felipe Ramalho" userId="a576fd85-1f42-4ec6-899a-5207c0498a60" providerId="ADAL" clId="{77560F26-F457-450B-B652-995E225FBD10}" dt="2023-10-02T18:06:02.629" v="3" actId="20577"/>
          <ac:spMkLst>
            <pc:docMk/>
            <pc:sldMk cId="557378681" sldId="256"/>
            <ac:spMk id="21" creationId="{1C7D9EEE-B007-CC8B-9107-A9FDCD1A24F0}"/>
          </ac:spMkLst>
        </pc:spChg>
      </pc:sldChg>
      <pc:sldChg chg="del">
        <pc:chgData name="Danilo Felipe Ramalho" userId="a576fd85-1f42-4ec6-899a-5207c0498a60" providerId="ADAL" clId="{77560F26-F457-450B-B652-995E225FBD10}" dt="2023-10-02T18:08:43.552" v="44" actId="47"/>
        <pc:sldMkLst>
          <pc:docMk/>
          <pc:sldMk cId="2760877538" sldId="287"/>
        </pc:sldMkLst>
      </pc:sldChg>
      <pc:sldChg chg="addSp delSp modSp mod ord modNotesTx">
        <pc:chgData name="Danilo Felipe Ramalho" userId="a576fd85-1f42-4ec6-899a-5207c0498a60" providerId="ADAL" clId="{77560F26-F457-450B-B652-995E225FBD10}" dt="2023-10-02T18:27:00.158" v="882" actId="20577"/>
        <pc:sldMkLst>
          <pc:docMk/>
          <pc:sldMk cId="3491229216" sldId="288"/>
        </pc:sldMkLst>
        <pc:spChg chg="mod">
          <ac:chgData name="Danilo Felipe Ramalho" userId="a576fd85-1f42-4ec6-899a-5207c0498a60" providerId="ADAL" clId="{77560F26-F457-450B-B652-995E225FBD10}" dt="2023-10-02T18:07:52.664" v="41" actId="27636"/>
          <ac:spMkLst>
            <pc:docMk/>
            <pc:sldMk cId="3491229216" sldId="288"/>
            <ac:spMk id="15" creationId="{F4088D90-A07C-8013-A9AF-BB90D4D296C9}"/>
          </ac:spMkLst>
        </pc:spChg>
        <pc:picChg chg="del">
          <ac:chgData name="Danilo Felipe Ramalho" userId="a576fd85-1f42-4ec6-899a-5207c0498a60" providerId="ADAL" clId="{77560F26-F457-450B-B652-995E225FBD10}" dt="2023-10-02T18:06:27.954" v="6" actId="478"/>
          <ac:picMkLst>
            <pc:docMk/>
            <pc:sldMk cId="3491229216" sldId="288"/>
            <ac:picMk id="3" creationId="{1188EAB9-C3A0-FC12-272A-D02C7D5FC1F5}"/>
          </ac:picMkLst>
        </pc:picChg>
        <pc:picChg chg="add mod">
          <ac:chgData name="Danilo Felipe Ramalho" userId="a576fd85-1f42-4ec6-899a-5207c0498a60" providerId="ADAL" clId="{77560F26-F457-450B-B652-995E225FBD10}" dt="2023-10-02T18:07:38.584" v="11" actId="1076"/>
          <ac:picMkLst>
            <pc:docMk/>
            <pc:sldMk cId="3491229216" sldId="288"/>
            <ac:picMk id="4" creationId="{7875D9E3-B54F-4BAE-F463-2898BD0DCD9F}"/>
          </ac:picMkLst>
        </pc:picChg>
        <pc:picChg chg="del">
          <ac:chgData name="Danilo Felipe Ramalho" userId="a576fd85-1f42-4ec6-899a-5207c0498a60" providerId="ADAL" clId="{77560F26-F457-450B-B652-995E225FBD10}" dt="2023-10-02T18:06:30.020" v="7" actId="478"/>
          <ac:picMkLst>
            <pc:docMk/>
            <pc:sldMk cId="3491229216" sldId="288"/>
            <ac:picMk id="6" creationId="{4B7EDB06-90CF-E087-EC8E-4671D9F6A53E}"/>
          </ac:picMkLst>
        </pc:picChg>
        <pc:picChg chg="del">
          <ac:chgData name="Danilo Felipe Ramalho" userId="a576fd85-1f42-4ec6-899a-5207c0498a60" providerId="ADAL" clId="{77560F26-F457-450B-B652-995E225FBD10}" dt="2023-10-02T18:06:30.532" v="8" actId="478"/>
          <ac:picMkLst>
            <pc:docMk/>
            <pc:sldMk cId="3491229216" sldId="288"/>
            <ac:picMk id="9" creationId="{12056AC0-23CD-0472-DE9E-A04ADE4EC26A}"/>
          </ac:picMkLst>
        </pc:picChg>
      </pc:sldChg>
      <pc:sldChg chg="del">
        <pc:chgData name="Danilo Felipe Ramalho" userId="a576fd85-1f42-4ec6-899a-5207c0498a60" providerId="ADAL" clId="{77560F26-F457-450B-B652-995E225FBD10}" dt="2023-10-02T18:21:55.152" v="723" actId="47"/>
        <pc:sldMkLst>
          <pc:docMk/>
          <pc:sldMk cId="2060654588" sldId="289"/>
        </pc:sldMkLst>
      </pc:sldChg>
      <pc:sldChg chg="modSp mod">
        <pc:chgData name="Danilo Felipe Ramalho" userId="a576fd85-1f42-4ec6-899a-5207c0498a60" providerId="ADAL" clId="{77560F26-F457-450B-B652-995E225FBD10}" dt="2023-10-02T18:28:10.090" v="931" actId="20577"/>
        <pc:sldMkLst>
          <pc:docMk/>
          <pc:sldMk cId="1241734738" sldId="290"/>
        </pc:sldMkLst>
        <pc:spChg chg="mod">
          <ac:chgData name="Danilo Felipe Ramalho" userId="a576fd85-1f42-4ec6-899a-5207c0498a60" providerId="ADAL" clId="{77560F26-F457-450B-B652-995E225FBD10}" dt="2023-10-02T18:28:10.090" v="931" actId="20577"/>
          <ac:spMkLst>
            <pc:docMk/>
            <pc:sldMk cId="1241734738" sldId="290"/>
            <ac:spMk id="48" creationId="{27B82778-B649-2F44-9BFA-49E424A434F9}"/>
          </ac:spMkLst>
        </pc:spChg>
      </pc:sldChg>
      <pc:sldChg chg="addSp delSp modSp add mod modNotesTx">
        <pc:chgData name="Danilo Felipe Ramalho" userId="a576fd85-1f42-4ec6-899a-5207c0498a60" providerId="ADAL" clId="{77560F26-F457-450B-B652-995E225FBD10}" dt="2023-10-02T18:14:08.799" v="259" actId="20577"/>
        <pc:sldMkLst>
          <pc:docMk/>
          <pc:sldMk cId="3096725369" sldId="291"/>
        </pc:sldMkLst>
        <pc:spChg chg="del">
          <ac:chgData name="Danilo Felipe Ramalho" userId="a576fd85-1f42-4ec6-899a-5207c0498a60" providerId="ADAL" clId="{77560F26-F457-450B-B652-995E225FBD10}" dt="2023-10-02T18:09:51.244" v="147" actId="478"/>
          <ac:spMkLst>
            <pc:docMk/>
            <pc:sldMk cId="3096725369" sldId="291"/>
            <ac:spMk id="8" creationId="{5A2174C3-48B7-F73C-3E0B-899F0373F4A7}"/>
          </ac:spMkLst>
        </pc:spChg>
        <pc:spChg chg="add mod">
          <ac:chgData name="Danilo Felipe Ramalho" userId="a576fd85-1f42-4ec6-899a-5207c0498a60" providerId="ADAL" clId="{77560F26-F457-450B-B652-995E225FBD10}" dt="2023-10-02T18:14:08.799" v="259" actId="20577"/>
          <ac:spMkLst>
            <pc:docMk/>
            <pc:sldMk cId="3096725369" sldId="291"/>
            <ac:spMk id="10" creationId="{EDFC32B4-7D62-7DBA-F4EE-7B9EDBB70D36}"/>
          </ac:spMkLst>
        </pc:spChg>
        <pc:spChg chg="mod">
          <ac:chgData name="Danilo Felipe Ramalho" userId="a576fd85-1f42-4ec6-899a-5207c0498a60" providerId="ADAL" clId="{77560F26-F457-450B-B652-995E225FBD10}" dt="2023-10-02T18:09:21.114" v="68" actId="20577"/>
          <ac:spMkLst>
            <pc:docMk/>
            <pc:sldMk cId="3096725369" sldId="291"/>
            <ac:spMk id="14" creationId="{00A9B6D0-2245-4C9C-9FDE-3A1F0AC1A0AD}"/>
          </ac:spMkLst>
        </pc:spChg>
        <pc:spChg chg="mod">
          <ac:chgData name="Danilo Felipe Ramalho" userId="a576fd85-1f42-4ec6-899a-5207c0498a60" providerId="ADAL" clId="{77560F26-F457-450B-B652-995E225FBD10}" dt="2023-10-02T18:09:44.634" v="144" actId="20577"/>
          <ac:spMkLst>
            <pc:docMk/>
            <pc:sldMk cId="3096725369" sldId="291"/>
            <ac:spMk id="15" creationId="{F4088D90-A07C-8013-A9AF-BB90D4D296C9}"/>
          </ac:spMkLst>
        </pc:spChg>
        <pc:spChg chg="mod">
          <ac:chgData name="Danilo Felipe Ramalho" userId="a576fd85-1f42-4ec6-899a-5207c0498a60" providerId="ADAL" clId="{77560F26-F457-450B-B652-995E225FBD10}" dt="2023-10-02T18:13:33.430" v="228" actId="1036"/>
          <ac:spMkLst>
            <pc:docMk/>
            <pc:sldMk cId="3096725369" sldId="291"/>
            <ac:spMk id="48" creationId="{27B82778-B649-2F44-9BFA-49E424A434F9}"/>
          </ac:spMkLst>
        </pc:spChg>
        <pc:picChg chg="del">
          <ac:chgData name="Danilo Felipe Ramalho" userId="a576fd85-1f42-4ec6-899a-5207c0498a60" providerId="ADAL" clId="{77560F26-F457-450B-B652-995E225FBD10}" dt="2023-10-02T18:09:24.041" v="69" actId="478"/>
          <ac:picMkLst>
            <pc:docMk/>
            <pc:sldMk cId="3096725369" sldId="291"/>
            <ac:picMk id="3" creationId="{CA0A247A-0E3A-F040-B97E-45DF360CB32A}"/>
          </ac:picMkLst>
        </pc:picChg>
        <pc:picChg chg="add mod modCrop">
          <ac:chgData name="Danilo Felipe Ramalho" userId="a576fd85-1f42-4ec6-899a-5207c0498a60" providerId="ADAL" clId="{77560F26-F457-450B-B652-995E225FBD10}" dt="2023-10-02T18:13:46.393" v="229" actId="732"/>
          <ac:picMkLst>
            <pc:docMk/>
            <pc:sldMk cId="3096725369" sldId="291"/>
            <ac:picMk id="4" creationId="{A41C2C23-97B8-7092-E3A4-DC816AE15E85}"/>
          </ac:picMkLst>
        </pc:picChg>
        <pc:picChg chg="del">
          <ac:chgData name="Danilo Felipe Ramalho" userId="a576fd85-1f42-4ec6-899a-5207c0498a60" providerId="ADAL" clId="{77560F26-F457-450B-B652-995E225FBD10}" dt="2023-10-02T18:09:49.688" v="145" actId="478"/>
          <ac:picMkLst>
            <pc:docMk/>
            <pc:sldMk cId="3096725369" sldId="291"/>
            <ac:picMk id="5" creationId="{A09B76E1-F103-BD21-3CD7-BDFC90E2059B}"/>
          </ac:picMkLst>
        </pc:picChg>
        <pc:picChg chg="del">
          <ac:chgData name="Danilo Felipe Ramalho" userId="a576fd85-1f42-4ec6-899a-5207c0498a60" providerId="ADAL" clId="{77560F26-F457-450B-B652-995E225FBD10}" dt="2023-10-02T18:09:50.495" v="146" actId="478"/>
          <ac:picMkLst>
            <pc:docMk/>
            <pc:sldMk cId="3096725369" sldId="291"/>
            <ac:picMk id="7" creationId="{873E90F0-BDB5-77A5-5943-B0229E211599}"/>
          </ac:picMkLst>
        </pc:picChg>
        <pc:picChg chg="add mod">
          <ac:chgData name="Danilo Felipe Ramalho" userId="a576fd85-1f42-4ec6-899a-5207c0498a60" providerId="ADAL" clId="{77560F26-F457-450B-B652-995E225FBD10}" dt="2023-10-02T18:11:51.500" v="202" actId="1076"/>
          <ac:picMkLst>
            <pc:docMk/>
            <pc:sldMk cId="3096725369" sldId="291"/>
            <ac:picMk id="9" creationId="{9F0BB066-E1DE-8A1C-D127-20BFECBF8D09}"/>
          </ac:picMkLst>
        </pc:picChg>
      </pc:sldChg>
      <pc:sldChg chg="delSp modSp add mod">
        <pc:chgData name="Danilo Felipe Ramalho" userId="a576fd85-1f42-4ec6-899a-5207c0498a60" providerId="ADAL" clId="{77560F26-F457-450B-B652-995E225FBD10}" dt="2023-10-02T18:17:41.545" v="638" actId="255"/>
        <pc:sldMkLst>
          <pc:docMk/>
          <pc:sldMk cId="4291858957" sldId="292"/>
        </pc:sldMkLst>
        <pc:spChg chg="del">
          <ac:chgData name="Danilo Felipe Ramalho" userId="a576fd85-1f42-4ec6-899a-5207c0498a60" providerId="ADAL" clId="{77560F26-F457-450B-B652-995E225FBD10}" dt="2023-10-02T18:15:27.772" v="424" actId="478"/>
          <ac:spMkLst>
            <pc:docMk/>
            <pc:sldMk cId="4291858957" sldId="292"/>
            <ac:spMk id="10" creationId="{EDFC32B4-7D62-7DBA-F4EE-7B9EDBB70D36}"/>
          </ac:spMkLst>
        </pc:spChg>
        <pc:spChg chg="mod">
          <ac:chgData name="Danilo Felipe Ramalho" userId="a576fd85-1f42-4ec6-899a-5207c0498a60" providerId="ADAL" clId="{77560F26-F457-450B-B652-995E225FBD10}" dt="2023-10-02T18:17:41.545" v="638" actId="255"/>
          <ac:spMkLst>
            <pc:docMk/>
            <pc:sldMk cId="4291858957" sldId="292"/>
            <ac:spMk id="48" creationId="{27B82778-B649-2F44-9BFA-49E424A434F9}"/>
          </ac:spMkLst>
        </pc:spChg>
        <pc:picChg chg="del">
          <ac:chgData name="Danilo Felipe Ramalho" userId="a576fd85-1f42-4ec6-899a-5207c0498a60" providerId="ADAL" clId="{77560F26-F457-450B-B652-995E225FBD10}" dt="2023-10-02T18:14:18.174" v="262" actId="478"/>
          <ac:picMkLst>
            <pc:docMk/>
            <pc:sldMk cId="4291858957" sldId="292"/>
            <ac:picMk id="4" creationId="{A41C2C23-97B8-7092-E3A4-DC816AE15E85}"/>
          </ac:picMkLst>
        </pc:picChg>
        <pc:picChg chg="del">
          <ac:chgData name="Danilo Felipe Ramalho" userId="a576fd85-1f42-4ec6-899a-5207c0498a60" providerId="ADAL" clId="{77560F26-F457-450B-B652-995E225FBD10}" dt="2023-10-02T18:14:17.167" v="261" actId="478"/>
          <ac:picMkLst>
            <pc:docMk/>
            <pc:sldMk cId="4291858957" sldId="292"/>
            <ac:picMk id="9" creationId="{9F0BB066-E1DE-8A1C-D127-20BFECBF8D09}"/>
          </ac:picMkLst>
        </pc:picChg>
      </pc:sldChg>
      <pc:sldChg chg="del">
        <pc:chgData name="Danilo Felipe Ramalho" userId="a576fd85-1f42-4ec6-899a-5207c0498a60" providerId="ADAL" clId="{77560F26-F457-450B-B652-995E225FBD10}" dt="2023-10-02T18:08:40.588" v="43" actId="47"/>
        <pc:sldMkLst>
          <pc:docMk/>
          <pc:sldMk cId="255320406" sldId="293"/>
        </pc:sldMkLst>
      </pc:sldChg>
      <pc:sldChg chg="addSp modSp add mod">
        <pc:chgData name="Danilo Felipe Ramalho" userId="a576fd85-1f42-4ec6-899a-5207c0498a60" providerId="ADAL" clId="{77560F26-F457-450B-B652-995E225FBD10}" dt="2023-10-02T20:20:55.596" v="974" actId="1076"/>
        <pc:sldMkLst>
          <pc:docMk/>
          <pc:sldMk cId="2744600271" sldId="293"/>
        </pc:sldMkLst>
        <pc:spChg chg="mod">
          <ac:chgData name="Danilo Felipe Ramalho" userId="a576fd85-1f42-4ec6-899a-5207c0498a60" providerId="ADAL" clId="{77560F26-F457-450B-B652-995E225FBD10}" dt="2023-10-02T20:18:52.683" v="937" actId="20577"/>
          <ac:spMkLst>
            <pc:docMk/>
            <pc:sldMk cId="2744600271" sldId="293"/>
            <ac:spMk id="14" creationId="{00A9B6D0-2245-4C9C-9FDE-3A1F0AC1A0AD}"/>
          </ac:spMkLst>
        </pc:spChg>
        <pc:spChg chg="mod">
          <ac:chgData name="Danilo Felipe Ramalho" userId="a576fd85-1f42-4ec6-899a-5207c0498a60" providerId="ADAL" clId="{77560F26-F457-450B-B652-995E225FBD10}" dt="2023-10-02T18:18:28.898" v="701" actId="20577"/>
          <ac:spMkLst>
            <pc:docMk/>
            <pc:sldMk cId="2744600271" sldId="293"/>
            <ac:spMk id="15" creationId="{F4088D90-A07C-8013-A9AF-BB90D4D296C9}"/>
          </ac:spMkLst>
        </pc:spChg>
        <pc:spChg chg="mod">
          <ac:chgData name="Danilo Felipe Ramalho" userId="a576fd85-1f42-4ec6-899a-5207c0498a60" providerId="ADAL" clId="{77560F26-F457-450B-B652-995E225FBD10}" dt="2023-10-02T20:19:15.663" v="960" actId="20577"/>
          <ac:spMkLst>
            <pc:docMk/>
            <pc:sldMk cId="2744600271" sldId="293"/>
            <ac:spMk id="48" creationId="{27B82778-B649-2F44-9BFA-49E424A434F9}"/>
          </ac:spMkLst>
        </pc:spChg>
        <pc:picChg chg="add mod">
          <ac:chgData name="Danilo Felipe Ramalho" userId="a576fd85-1f42-4ec6-899a-5207c0498a60" providerId="ADAL" clId="{77560F26-F457-450B-B652-995E225FBD10}" dt="2023-10-02T20:20:08.381" v="969" actId="1076"/>
          <ac:picMkLst>
            <pc:docMk/>
            <pc:sldMk cId="2744600271" sldId="293"/>
            <ac:picMk id="3" creationId="{70D2B46E-C5B3-D20F-4F7F-E8CECE2D33CE}"/>
          </ac:picMkLst>
        </pc:picChg>
        <pc:picChg chg="add mod">
          <ac:chgData name="Danilo Felipe Ramalho" userId="a576fd85-1f42-4ec6-899a-5207c0498a60" providerId="ADAL" clId="{77560F26-F457-450B-B652-995E225FBD10}" dt="2023-10-02T20:20:14.377" v="970" actId="1076"/>
          <ac:picMkLst>
            <pc:docMk/>
            <pc:sldMk cId="2744600271" sldId="293"/>
            <ac:picMk id="5" creationId="{858A6355-259D-8283-E555-CB938399C9FF}"/>
          </ac:picMkLst>
        </pc:picChg>
        <pc:picChg chg="add mod">
          <ac:chgData name="Danilo Felipe Ramalho" userId="a576fd85-1f42-4ec6-899a-5207c0498a60" providerId="ADAL" clId="{77560F26-F457-450B-B652-995E225FBD10}" dt="2023-10-02T20:20:21.623" v="971" actId="1076"/>
          <ac:picMkLst>
            <pc:docMk/>
            <pc:sldMk cId="2744600271" sldId="293"/>
            <ac:picMk id="7" creationId="{ADC6889F-61C2-39BA-09FF-CF4A7B792568}"/>
          </ac:picMkLst>
        </pc:picChg>
        <pc:picChg chg="add mod">
          <ac:chgData name="Danilo Felipe Ramalho" userId="a576fd85-1f42-4ec6-899a-5207c0498a60" providerId="ADAL" clId="{77560F26-F457-450B-B652-995E225FBD10}" dt="2023-10-02T20:20:55.596" v="974" actId="1076"/>
          <ac:picMkLst>
            <pc:docMk/>
            <pc:sldMk cId="2744600271" sldId="293"/>
            <ac:picMk id="9" creationId="{312F4F73-34D6-36A7-5DA2-E62EB170BB22}"/>
          </ac:picMkLst>
        </pc:picChg>
      </pc:sldChg>
      <pc:sldChg chg="addSp modSp add mod ord">
        <pc:chgData name="Danilo Felipe Ramalho" userId="a576fd85-1f42-4ec6-899a-5207c0498a60" providerId="ADAL" clId="{77560F26-F457-450B-B652-995E225FBD10}" dt="2023-10-04T13:03:55.932" v="1122" actId="1076"/>
        <pc:sldMkLst>
          <pc:docMk/>
          <pc:sldMk cId="849352816" sldId="294"/>
        </pc:sldMkLst>
        <pc:spChg chg="mod">
          <ac:chgData name="Danilo Felipe Ramalho" userId="a576fd85-1f42-4ec6-899a-5207c0498a60" providerId="ADAL" clId="{77560F26-F457-450B-B652-995E225FBD10}" dt="2023-10-02T18:22:20.769" v="777" actId="20577"/>
          <ac:spMkLst>
            <pc:docMk/>
            <pc:sldMk cId="849352816" sldId="294"/>
            <ac:spMk id="14" creationId="{00A9B6D0-2245-4C9C-9FDE-3A1F0AC1A0AD}"/>
          </ac:spMkLst>
        </pc:spChg>
        <pc:spChg chg="mod">
          <ac:chgData name="Danilo Felipe Ramalho" userId="a576fd85-1f42-4ec6-899a-5207c0498a60" providerId="ADAL" clId="{77560F26-F457-450B-B652-995E225FBD10}" dt="2023-10-02T18:22:54.282" v="881" actId="20577"/>
          <ac:spMkLst>
            <pc:docMk/>
            <pc:sldMk cId="849352816" sldId="294"/>
            <ac:spMk id="15" creationId="{F4088D90-A07C-8013-A9AF-BB90D4D296C9}"/>
          </ac:spMkLst>
        </pc:spChg>
        <pc:spChg chg="mod">
          <ac:chgData name="Danilo Felipe Ramalho" userId="a576fd85-1f42-4ec6-899a-5207c0498a60" providerId="ADAL" clId="{77560F26-F457-450B-B652-995E225FBD10}" dt="2023-10-04T13:03:09.380" v="1111" actId="1035"/>
          <ac:spMkLst>
            <pc:docMk/>
            <pc:sldMk cId="849352816" sldId="294"/>
            <ac:spMk id="48" creationId="{27B82778-B649-2F44-9BFA-49E424A434F9}"/>
          </ac:spMkLst>
        </pc:spChg>
        <pc:picChg chg="add mod">
          <ac:chgData name="Danilo Felipe Ramalho" userId="a576fd85-1f42-4ec6-899a-5207c0498a60" providerId="ADAL" clId="{77560F26-F457-450B-B652-995E225FBD10}" dt="2023-10-04T13:03:17.496" v="1114" actId="1076"/>
          <ac:picMkLst>
            <pc:docMk/>
            <pc:sldMk cId="849352816" sldId="294"/>
            <ac:picMk id="3" creationId="{ABC49035-F264-05AB-4F0D-F66C625BC54D}"/>
          </ac:picMkLst>
        </pc:picChg>
        <pc:picChg chg="add mod">
          <ac:chgData name="Danilo Felipe Ramalho" userId="a576fd85-1f42-4ec6-899a-5207c0498a60" providerId="ADAL" clId="{77560F26-F457-450B-B652-995E225FBD10}" dt="2023-10-04T13:03:38.034" v="1117" actId="1076"/>
          <ac:picMkLst>
            <pc:docMk/>
            <pc:sldMk cId="849352816" sldId="294"/>
            <ac:picMk id="5" creationId="{4227DE21-9EC2-C4CE-B64C-9C43096291D8}"/>
          </ac:picMkLst>
        </pc:picChg>
        <pc:picChg chg="add mod">
          <ac:chgData name="Danilo Felipe Ramalho" userId="a576fd85-1f42-4ec6-899a-5207c0498a60" providerId="ADAL" clId="{77560F26-F457-450B-B652-995E225FBD10}" dt="2023-10-04T13:03:55.932" v="1122" actId="1076"/>
          <ac:picMkLst>
            <pc:docMk/>
            <pc:sldMk cId="849352816" sldId="294"/>
            <ac:picMk id="6" creationId="{577CC5CA-7E71-3739-844D-509949CCE691}"/>
          </ac:picMkLst>
        </pc:picChg>
      </pc:sldChg>
      <pc:sldChg chg="del">
        <pc:chgData name="Danilo Felipe Ramalho" userId="a576fd85-1f42-4ec6-899a-5207c0498a60" providerId="ADAL" clId="{77560F26-F457-450B-B652-995E225FBD10}" dt="2023-10-02T18:08:34.371" v="42" actId="47"/>
        <pc:sldMkLst>
          <pc:docMk/>
          <pc:sldMk cId="3877235799" sldId="294"/>
        </pc:sldMkLst>
      </pc:sldChg>
      <pc:sldChg chg="del">
        <pc:chgData name="Danilo Felipe Ramalho" userId="a576fd85-1f42-4ec6-899a-5207c0498a60" providerId="ADAL" clId="{77560F26-F457-450B-B652-995E225FBD10}" dt="2023-10-02T18:08:34.371" v="42" actId="47"/>
        <pc:sldMkLst>
          <pc:docMk/>
          <pc:sldMk cId="1616902097" sldId="295"/>
        </pc:sldMkLst>
      </pc:sldChg>
      <pc:sldChg chg="modSp add mod ord">
        <pc:chgData name="Danilo Felipe Ramalho" userId="a576fd85-1f42-4ec6-899a-5207c0498a60" providerId="ADAL" clId="{77560F26-F457-450B-B652-995E225FBD10}" dt="2023-10-04T12:59:16.259" v="1091" actId="20577"/>
        <pc:sldMkLst>
          <pc:docMk/>
          <pc:sldMk cId="4076938688" sldId="295"/>
        </pc:sldMkLst>
        <pc:spChg chg="mod">
          <ac:chgData name="Danilo Felipe Ramalho" userId="a576fd85-1f42-4ec6-899a-5207c0498a60" providerId="ADAL" clId="{77560F26-F457-450B-B652-995E225FBD10}" dt="2023-10-02T20:32:49.970" v="998" actId="20577"/>
          <ac:spMkLst>
            <pc:docMk/>
            <pc:sldMk cId="4076938688" sldId="295"/>
            <ac:spMk id="14" creationId="{00A9B6D0-2245-4C9C-9FDE-3A1F0AC1A0AD}"/>
          </ac:spMkLst>
        </pc:spChg>
        <pc:spChg chg="mod">
          <ac:chgData name="Danilo Felipe Ramalho" userId="a576fd85-1f42-4ec6-899a-5207c0498a60" providerId="ADAL" clId="{77560F26-F457-450B-B652-995E225FBD10}" dt="2023-10-04T12:58:31.686" v="1049" actId="20577"/>
          <ac:spMkLst>
            <pc:docMk/>
            <pc:sldMk cId="4076938688" sldId="295"/>
            <ac:spMk id="15" creationId="{F4088D90-A07C-8013-A9AF-BB90D4D296C9}"/>
          </ac:spMkLst>
        </pc:spChg>
        <pc:spChg chg="mod">
          <ac:chgData name="Danilo Felipe Ramalho" userId="a576fd85-1f42-4ec6-899a-5207c0498a60" providerId="ADAL" clId="{77560F26-F457-450B-B652-995E225FBD10}" dt="2023-10-04T12:59:16.259" v="1091" actId="20577"/>
          <ac:spMkLst>
            <pc:docMk/>
            <pc:sldMk cId="4076938688" sldId="295"/>
            <ac:spMk id="48" creationId="{27B82778-B649-2F44-9BFA-49E424A434F9}"/>
          </ac:spMkLst>
        </pc:spChg>
      </pc:sldChg>
    </pc:docChg>
  </pc:docChgLst>
  <pc:docChgLst>
    <pc:chgData name="Danilo Felipe Ramalho" userId="a576fd85-1f42-4ec6-899a-5207c0498a60" providerId="ADAL" clId="{33D73D43-1E8B-47EE-B948-9A68B80E5F9A}"/>
    <pc:docChg chg="undo custSel addSld delSld modSld">
      <pc:chgData name="Danilo Felipe Ramalho" userId="a576fd85-1f42-4ec6-899a-5207c0498a60" providerId="ADAL" clId="{33D73D43-1E8B-47EE-B948-9A68B80E5F9A}" dt="2023-09-04T20:41:16.248" v="937" actId="313"/>
      <pc:docMkLst>
        <pc:docMk/>
      </pc:docMkLst>
      <pc:sldChg chg="modSp mod">
        <pc:chgData name="Danilo Felipe Ramalho" userId="a576fd85-1f42-4ec6-899a-5207c0498a60" providerId="ADAL" clId="{33D73D43-1E8B-47EE-B948-9A68B80E5F9A}" dt="2023-09-04T13:53:22.147" v="2" actId="20577"/>
        <pc:sldMkLst>
          <pc:docMk/>
          <pc:sldMk cId="557378681" sldId="256"/>
        </pc:sldMkLst>
        <pc:spChg chg="mod">
          <ac:chgData name="Danilo Felipe Ramalho" userId="a576fd85-1f42-4ec6-899a-5207c0498a60" providerId="ADAL" clId="{33D73D43-1E8B-47EE-B948-9A68B80E5F9A}" dt="2023-09-04T13:53:22.147" v="2" actId="20577"/>
          <ac:spMkLst>
            <pc:docMk/>
            <pc:sldMk cId="557378681" sldId="256"/>
            <ac:spMk id="21" creationId="{1C7D9EEE-B007-CC8B-9107-A9FDCD1A24F0}"/>
          </ac:spMkLst>
        </pc:spChg>
      </pc:sldChg>
      <pc:sldChg chg="del">
        <pc:chgData name="Danilo Felipe Ramalho" userId="a576fd85-1f42-4ec6-899a-5207c0498a60" providerId="ADAL" clId="{33D73D43-1E8B-47EE-B948-9A68B80E5F9A}" dt="2023-09-04T14:54:47.999" v="813" actId="47"/>
        <pc:sldMkLst>
          <pc:docMk/>
          <pc:sldMk cId="1167097309" sldId="284"/>
        </pc:sldMkLst>
      </pc:sldChg>
      <pc:sldChg chg="addSp delSp modSp mod">
        <pc:chgData name="Danilo Felipe Ramalho" userId="a576fd85-1f42-4ec6-899a-5207c0498a60" providerId="ADAL" clId="{33D73D43-1E8B-47EE-B948-9A68B80E5F9A}" dt="2023-09-04T14:10:25.956" v="82" actId="20577"/>
        <pc:sldMkLst>
          <pc:docMk/>
          <pc:sldMk cId="2760877538" sldId="287"/>
        </pc:sldMkLst>
        <pc:spChg chg="mod">
          <ac:chgData name="Danilo Felipe Ramalho" userId="a576fd85-1f42-4ec6-899a-5207c0498a60" providerId="ADAL" clId="{33D73D43-1E8B-47EE-B948-9A68B80E5F9A}" dt="2023-09-04T14:08:40.801" v="41" actId="20577"/>
          <ac:spMkLst>
            <pc:docMk/>
            <pc:sldMk cId="2760877538" sldId="287"/>
            <ac:spMk id="14" creationId="{00A9B6D0-2245-4C9C-9FDE-3A1F0AC1A0AD}"/>
          </ac:spMkLst>
        </pc:spChg>
        <pc:spChg chg="mod">
          <ac:chgData name="Danilo Felipe Ramalho" userId="a576fd85-1f42-4ec6-899a-5207c0498a60" providerId="ADAL" clId="{33D73D43-1E8B-47EE-B948-9A68B80E5F9A}" dt="2023-09-04T14:10:25.956" v="82" actId="20577"/>
          <ac:spMkLst>
            <pc:docMk/>
            <pc:sldMk cId="2760877538" sldId="287"/>
            <ac:spMk id="15" creationId="{F4088D90-A07C-8013-A9AF-BB90D4D296C9}"/>
          </ac:spMkLst>
        </pc:spChg>
        <pc:spChg chg="del">
          <ac:chgData name="Danilo Felipe Ramalho" userId="a576fd85-1f42-4ec6-899a-5207c0498a60" providerId="ADAL" clId="{33D73D43-1E8B-47EE-B948-9A68B80E5F9A}" dt="2023-09-04T14:09:29.934" v="61" actId="478"/>
          <ac:spMkLst>
            <pc:docMk/>
            <pc:sldMk cId="2760877538" sldId="287"/>
            <ac:spMk id="48" creationId="{27B82778-B649-2F44-9BFA-49E424A434F9}"/>
          </ac:spMkLst>
        </pc:spChg>
        <pc:picChg chg="add mod">
          <ac:chgData name="Danilo Felipe Ramalho" userId="a576fd85-1f42-4ec6-899a-5207c0498a60" providerId="ADAL" clId="{33D73D43-1E8B-47EE-B948-9A68B80E5F9A}" dt="2023-09-04T14:09:35.266" v="64" actId="1076"/>
          <ac:picMkLst>
            <pc:docMk/>
            <pc:sldMk cId="2760877538" sldId="287"/>
            <ac:picMk id="3" creationId="{86F1D1DA-6BC0-4285-B070-D123B93C8372}"/>
          </ac:picMkLst>
        </pc:picChg>
        <pc:picChg chg="del">
          <ac:chgData name="Danilo Felipe Ramalho" userId="a576fd85-1f42-4ec6-899a-5207c0498a60" providerId="ADAL" clId="{33D73D43-1E8B-47EE-B948-9A68B80E5F9A}" dt="2023-09-04T14:09:26.425" v="60" actId="478"/>
          <ac:picMkLst>
            <pc:docMk/>
            <pc:sldMk cId="2760877538" sldId="287"/>
            <ac:picMk id="7" creationId="{F711853E-D853-1621-5E2A-810A0D30046D}"/>
          </ac:picMkLst>
        </pc:picChg>
      </pc:sldChg>
      <pc:sldChg chg="addSp delSp modSp mod delAnim modNotesTx">
        <pc:chgData name="Danilo Felipe Ramalho" userId="a576fd85-1f42-4ec6-899a-5207c0498a60" providerId="ADAL" clId="{33D73D43-1E8B-47EE-B948-9A68B80E5F9A}" dt="2023-09-04T14:15:52.052" v="506" actId="20577"/>
        <pc:sldMkLst>
          <pc:docMk/>
          <pc:sldMk cId="3491229216" sldId="288"/>
        </pc:sldMkLst>
        <pc:spChg chg="add mod">
          <ac:chgData name="Danilo Felipe Ramalho" userId="a576fd85-1f42-4ec6-899a-5207c0498a60" providerId="ADAL" clId="{33D73D43-1E8B-47EE-B948-9A68B80E5F9A}" dt="2023-09-04T14:14:32.378" v="216" actId="20577"/>
          <ac:spMkLst>
            <pc:docMk/>
            <pc:sldMk cId="3491229216" sldId="288"/>
            <ac:spMk id="12" creationId="{BAA23F04-59DD-7B5A-83B3-6239E7FB78D8}"/>
          </ac:spMkLst>
        </pc:spChg>
        <pc:spChg chg="mod">
          <ac:chgData name="Danilo Felipe Ramalho" userId="a576fd85-1f42-4ec6-899a-5207c0498a60" providerId="ADAL" clId="{33D73D43-1E8B-47EE-B948-9A68B80E5F9A}" dt="2023-09-04T14:10:48.807" v="125" actId="20577"/>
          <ac:spMkLst>
            <pc:docMk/>
            <pc:sldMk cId="3491229216" sldId="288"/>
            <ac:spMk id="14" creationId="{00A9B6D0-2245-4C9C-9FDE-3A1F0AC1A0AD}"/>
          </ac:spMkLst>
        </pc:spChg>
        <pc:spChg chg="mod">
          <ac:chgData name="Danilo Felipe Ramalho" userId="a576fd85-1f42-4ec6-899a-5207c0498a60" providerId="ADAL" clId="{33D73D43-1E8B-47EE-B948-9A68B80E5F9A}" dt="2023-09-04T14:11:50.084" v="192" actId="20577"/>
          <ac:spMkLst>
            <pc:docMk/>
            <pc:sldMk cId="3491229216" sldId="288"/>
            <ac:spMk id="15" creationId="{F4088D90-A07C-8013-A9AF-BB90D4D296C9}"/>
          </ac:spMkLst>
        </pc:spChg>
        <pc:spChg chg="del">
          <ac:chgData name="Danilo Felipe Ramalho" userId="a576fd85-1f42-4ec6-899a-5207c0498a60" providerId="ADAL" clId="{33D73D43-1E8B-47EE-B948-9A68B80E5F9A}" dt="2023-09-04T14:11:16.557" v="168" actId="478"/>
          <ac:spMkLst>
            <pc:docMk/>
            <pc:sldMk cId="3491229216" sldId="288"/>
            <ac:spMk id="48" creationId="{27B82778-B649-2F44-9BFA-49E424A434F9}"/>
          </ac:spMkLst>
        </pc:spChg>
        <pc:picChg chg="add mod modCrop">
          <ac:chgData name="Danilo Felipe Ramalho" userId="a576fd85-1f42-4ec6-899a-5207c0498a60" providerId="ADAL" clId="{33D73D43-1E8B-47EE-B948-9A68B80E5F9A}" dt="2023-09-04T14:13:01.509" v="200" actId="14100"/>
          <ac:picMkLst>
            <pc:docMk/>
            <pc:sldMk cId="3491229216" sldId="288"/>
            <ac:picMk id="3" creationId="{1188EAB9-C3A0-FC12-272A-D02C7D5FC1F5}"/>
          </ac:picMkLst>
        </pc:picChg>
        <pc:picChg chg="del">
          <ac:chgData name="Danilo Felipe Ramalho" userId="a576fd85-1f42-4ec6-899a-5207c0498a60" providerId="ADAL" clId="{33D73D43-1E8B-47EE-B948-9A68B80E5F9A}" dt="2023-09-04T14:11:13.356" v="165" actId="478"/>
          <ac:picMkLst>
            <pc:docMk/>
            <pc:sldMk cId="3491229216" sldId="288"/>
            <ac:picMk id="5" creationId="{5A6DEED7-2860-DECC-84C3-A3C9354AC2D7}"/>
          </ac:picMkLst>
        </pc:picChg>
        <pc:picChg chg="add mod">
          <ac:chgData name="Danilo Felipe Ramalho" userId="a576fd85-1f42-4ec6-899a-5207c0498a60" providerId="ADAL" clId="{33D73D43-1E8B-47EE-B948-9A68B80E5F9A}" dt="2023-09-04T14:13:25.039" v="203" actId="1076"/>
          <ac:picMkLst>
            <pc:docMk/>
            <pc:sldMk cId="3491229216" sldId="288"/>
            <ac:picMk id="6" creationId="{4B7EDB06-90CF-E087-EC8E-4671D9F6A53E}"/>
          </ac:picMkLst>
        </pc:picChg>
        <pc:picChg chg="del">
          <ac:chgData name="Danilo Felipe Ramalho" userId="a576fd85-1f42-4ec6-899a-5207c0498a60" providerId="ADAL" clId="{33D73D43-1E8B-47EE-B948-9A68B80E5F9A}" dt="2023-09-04T14:11:14.804" v="167" actId="478"/>
          <ac:picMkLst>
            <pc:docMk/>
            <pc:sldMk cId="3491229216" sldId="288"/>
            <ac:picMk id="8" creationId="{27A885DC-1D72-275C-3C80-71B1E4B8A54B}"/>
          </ac:picMkLst>
        </pc:picChg>
        <pc:picChg chg="add mod">
          <ac:chgData name="Danilo Felipe Ramalho" userId="a576fd85-1f42-4ec6-899a-5207c0498a60" providerId="ADAL" clId="{33D73D43-1E8B-47EE-B948-9A68B80E5F9A}" dt="2023-09-04T14:14:36.625" v="217" actId="1076"/>
          <ac:picMkLst>
            <pc:docMk/>
            <pc:sldMk cId="3491229216" sldId="288"/>
            <ac:picMk id="9" creationId="{12056AC0-23CD-0472-DE9E-A04ADE4EC26A}"/>
          </ac:picMkLst>
        </pc:picChg>
        <pc:picChg chg="del">
          <ac:chgData name="Danilo Felipe Ramalho" userId="a576fd85-1f42-4ec6-899a-5207c0498a60" providerId="ADAL" clId="{33D73D43-1E8B-47EE-B948-9A68B80E5F9A}" dt="2023-09-04T14:11:14.034" v="166" actId="478"/>
          <ac:picMkLst>
            <pc:docMk/>
            <pc:sldMk cId="3491229216" sldId="288"/>
            <ac:picMk id="10" creationId="{911F9C91-A79C-8358-4751-3875EA0E324D}"/>
          </ac:picMkLst>
        </pc:picChg>
      </pc:sldChg>
      <pc:sldChg chg="addSp delSp modSp mod delAnim modNotesTx">
        <pc:chgData name="Danilo Felipe Ramalho" userId="a576fd85-1f42-4ec6-899a-5207c0498a60" providerId="ADAL" clId="{33D73D43-1E8B-47EE-B948-9A68B80E5F9A}" dt="2023-09-04T14:34:58.287" v="588" actId="17032"/>
        <pc:sldMkLst>
          <pc:docMk/>
          <pc:sldMk cId="2060654588" sldId="289"/>
        </pc:sldMkLst>
        <pc:spChg chg="add mod">
          <ac:chgData name="Danilo Felipe Ramalho" userId="a576fd85-1f42-4ec6-899a-5207c0498a60" providerId="ADAL" clId="{33D73D43-1E8B-47EE-B948-9A68B80E5F9A}" dt="2023-09-04T14:34:58.287" v="588" actId="17032"/>
          <ac:spMkLst>
            <pc:docMk/>
            <pc:sldMk cId="2060654588" sldId="289"/>
            <ac:spMk id="8" creationId="{5A2174C3-48B7-F73C-3E0B-899F0373F4A7}"/>
          </ac:spMkLst>
        </pc:spChg>
        <pc:spChg chg="mod">
          <ac:chgData name="Danilo Felipe Ramalho" userId="a576fd85-1f42-4ec6-899a-5207c0498a60" providerId="ADAL" clId="{33D73D43-1E8B-47EE-B948-9A68B80E5F9A}" dt="2023-09-04T14:25:55.936" v="537" actId="20577"/>
          <ac:spMkLst>
            <pc:docMk/>
            <pc:sldMk cId="2060654588" sldId="289"/>
            <ac:spMk id="14" creationId="{00A9B6D0-2245-4C9C-9FDE-3A1F0AC1A0AD}"/>
          </ac:spMkLst>
        </pc:spChg>
        <pc:spChg chg="mod">
          <ac:chgData name="Danilo Felipe Ramalho" userId="a576fd85-1f42-4ec6-899a-5207c0498a60" providerId="ADAL" clId="{33D73D43-1E8B-47EE-B948-9A68B80E5F9A}" dt="2023-09-04T14:27:13.868" v="568" actId="20577"/>
          <ac:spMkLst>
            <pc:docMk/>
            <pc:sldMk cId="2060654588" sldId="289"/>
            <ac:spMk id="15" creationId="{F4088D90-A07C-8013-A9AF-BB90D4D296C9}"/>
          </ac:spMkLst>
        </pc:spChg>
        <pc:spChg chg="mod">
          <ac:chgData name="Danilo Felipe Ramalho" userId="a576fd85-1f42-4ec6-899a-5207c0498a60" providerId="ADAL" clId="{33D73D43-1E8B-47EE-B948-9A68B80E5F9A}" dt="2023-09-04T14:34:05.798" v="578" actId="20577"/>
          <ac:spMkLst>
            <pc:docMk/>
            <pc:sldMk cId="2060654588" sldId="289"/>
            <ac:spMk id="48" creationId="{27B82778-B649-2F44-9BFA-49E424A434F9}"/>
          </ac:spMkLst>
        </pc:spChg>
        <pc:picChg chg="add mod">
          <ac:chgData name="Danilo Felipe Ramalho" userId="a576fd85-1f42-4ec6-899a-5207c0498a60" providerId="ADAL" clId="{33D73D43-1E8B-47EE-B948-9A68B80E5F9A}" dt="2023-09-04T14:33:39.936" v="575" actId="14100"/>
          <ac:picMkLst>
            <pc:docMk/>
            <pc:sldMk cId="2060654588" sldId="289"/>
            <ac:picMk id="3" creationId="{CA0A247A-0E3A-F040-B97E-45DF360CB32A}"/>
          </ac:picMkLst>
        </pc:picChg>
        <pc:picChg chg="add mod">
          <ac:chgData name="Danilo Felipe Ramalho" userId="a576fd85-1f42-4ec6-899a-5207c0498a60" providerId="ADAL" clId="{33D73D43-1E8B-47EE-B948-9A68B80E5F9A}" dt="2023-09-04T14:34:30.531" v="581" actId="1076"/>
          <ac:picMkLst>
            <pc:docMk/>
            <pc:sldMk cId="2060654588" sldId="289"/>
            <ac:picMk id="5" creationId="{A09B76E1-F103-BD21-3CD7-BDFC90E2059B}"/>
          </ac:picMkLst>
        </pc:picChg>
        <pc:picChg chg="add mod">
          <ac:chgData name="Danilo Felipe Ramalho" userId="a576fd85-1f42-4ec6-899a-5207c0498a60" providerId="ADAL" clId="{33D73D43-1E8B-47EE-B948-9A68B80E5F9A}" dt="2023-09-04T14:34:47.562" v="585" actId="1076"/>
          <ac:picMkLst>
            <pc:docMk/>
            <pc:sldMk cId="2060654588" sldId="289"/>
            <ac:picMk id="7" creationId="{873E90F0-BDB5-77A5-5943-B0229E211599}"/>
          </ac:picMkLst>
        </pc:picChg>
        <pc:picChg chg="del">
          <ac:chgData name="Danilo Felipe Ramalho" userId="a576fd85-1f42-4ec6-899a-5207c0498a60" providerId="ADAL" clId="{33D73D43-1E8B-47EE-B948-9A68B80E5F9A}" dt="2023-09-04T14:25:14.835" v="509" actId="478"/>
          <ac:picMkLst>
            <pc:docMk/>
            <pc:sldMk cId="2060654588" sldId="289"/>
            <ac:picMk id="10" creationId="{4845CD98-8A96-F30C-D5C0-6A624A62A902}"/>
          </ac:picMkLst>
        </pc:picChg>
        <pc:picChg chg="del">
          <ac:chgData name="Danilo Felipe Ramalho" userId="a576fd85-1f42-4ec6-899a-5207c0498a60" providerId="ADAL" clId="{33D73D43-1E8B-47EE-B948-9A68B80E5F9A}" dt="2023-09-04T14:25:14.349" v="508" actId="478"/>
          <ac:picMkLst>
            <pc:docMk/>
            <pc:sldMk cId="2060654588" sldId="289"/>
            <ac:picMk id="12" creationId="{6B91D9E3-81D4-580F-EC4E-81C02203BAE3}"/>
          </ac:picMkLst>
        </pc:picChg>
        <pc:picChg chg="del">
          <ac:chgData name="Danilo Felipe Ramalho" userId="a576fd85-1f42-4ec6-899a-5207c0498a60" providerId="ADAL" clId="{33D73D43-1E8B-47EE-B948-9A68B80E5F9A}" dt="2023-09-04T14:25:13.789" v="507" actId="478"/>
          <ac:picMkLst>
            <pc:docMk/>
            <pc:sldMk cId="2060654588" sldId="289"/>
            <ac:picMk id="16" creationId="{7D559DB2-A914-C9EF-8306-85CCF54CDACF}"/>
          </ac:picMkLst>
        </pc:picChg>
      </pc:sldChg>
      <pc:sldChg chg="modSp mod">
        <pc:chgData name="Danilo Felipe Ramalho" userId="a576fd85-1f42-4ec6-899a-5207c0498a60" providerId="ADAL" clId="{33D73D43-1E8B-47EE-B948-9A68B80E5F9A}" dt="2023-09-04T20:41:16.248" v="937" actId="313"/>
        <pc:sldMkLst>
          <pc:docMk/>
          <pc:sldMk cId="1241734738" sldId="290"/>
        </pc:sldMkLst>
        <pc:spChg chg="mod">
          <ac:chgData name="Danilo Felipe Ramalho" userId="a576fd85-1f42-4ec6-899a-5207c0498a60" providerId="ADAL" clId="{33D73D43-1E8B-47EE-B948-9A68B80E5F9A}" dt="2023-09-04T20:41:16.248" v="937" actId="313"/>
          <ac:spMkLst>
            <pc:docMk/>
            <pc:sldMk cId="1241734738" sldId="290"/>
            <ac:spMk id="48" creationId="{27B82778-B649-2F44-9BFA-49E424A434F9}"/>
          </ac:spMkLst>
        </pc:spChg>
      </pc:sldChg>
      <pc:sldChg chg="del">
        <pc:chgData name="Danilo Felipe Ramalho" userId="a576fd85-1f42-4ec6-899a-5207c0498a60" providerId="ADAL" clId="{33D73D43-1E8B-47EE-B948-9A68B80E5F9A}" dt="2023-09-04T14:54:47.999" v="813" actId="47"/>
        <pc:sldMkLst>
          <pc:docMk/>
          <pc:sldMk cId="280159802" sldId="291"/>
        </pc:sldMkLst>
      </pc:sldChg>
      <pc:sldChg chg="del">
        <pc:chgData name="Danilo Felipe Ramalho" userId="a576fd85-1f42-4ec6-899a-5207c0498a60" providerId="ADAL" clId="{33D73D43-1E8B-47EE-B948-9A68B80E5F9A}" dt="2023-09-04T14:54:47.999" v="813" actId="47"/>
        <pc:sldMkLst>
          <pc:docMk/>
          <pc:sldMk cId="440182153" sldId="292"/>
        </pc:sldMkLst>
      </pc:sldChg>
      <pc:sldChg chg="addSp delSp modSp add mod">
        <pc:chgData name="Danilo Felipe Ramalho" userId="a576fd85-1f42-4ec6-899a-5207c0498a60" providerId="ADAL" clId="{33D73D43-1E8B-47EE-B948-9A68B80E5F9A}" dt="2023-09-04T14:41:46.702" v="651" actId="22"/>
        <pc:sldMkLst>
          <pc:docMk/>
          <pc:sldMk cId="255320406" sldId="293"/>
        </pc:sldMkLst>
        <pc:spChg chg="del">
          <ac:chgData name="Danilo Felipe Ramalho" userId="a576fd85-1f42-4ec6-899a-5207c0498a60" providerId="ADAL" clId="{33D73D43-1E8B-47EE-B948-9A68B80E5F9A}" dt="2023-09-04T14:35:15.535" v="591" actId="478"/>
          <ac:spMkLst>
            <pc:docMk/>
            <pc:sldMk cId="255320406" sldId="293"/>
            <ac:spMk id="8" creationId="{5A2174C3-48B7-F73C-3E0B-899F0373F4A7}"/>
          </ac:spMkLst>
        </pc:spChg>
        <pc:spChg chg="mod">
          <ac:chgData name="Danilo Felipe Ramalho" userId="a576fd85-1f42-4ec6-899a-5207c0498a60" providerId="ADAL" clId="{33D73D43-1E8B-47EE-B948-9A68B80E5F9A}" dt="2023-09-04T14:36:54.644" v="614" actId="113"/>
          <ac:spMkLst>
            <pc:docMk/>
            <pc:sldMk cId="255320406" sldId="293"/>
            <ac:spMk id="48" creationId="{27B82778-B649-2F44-9BFA-49E424A434F9}"/>
          </ac:spMkLst>
        </pc:spChg>
        <pc:picChg chg="del mod">
          <ac:chgData name="Danilo Felipe Ramalho" userId="a576fd85-1f42-4ec6-899a-5207c0498a60" providerId="ADAL" clId="{33D73D43-1E8B-47EE-B948-9A68B80E5F9A}" dt="2023-09-04T14:39:20.666" v="619" actId="478"/>
          <ac:picMkLst>
            <pc:docMk/>
            <pc:sldMk cId="255320406" sldId="293"/>
            <ac:picMk id="3" creationId="{CA0A247A-0E3A-F040-B97E-45DF360CB32A}"/>
          </ac:picMkLst>
        </pc:picChg>
        <pc:picChg chg="add del mod">
          <ac:chgData name="Danilo Felipe Ramalho" userId="a576fd85-1f42-4ec6-899a-5207c0498a60" providerId="ADAL" clId="{33D73D43-1E8B-47EE-B948-9A68B80E5F9A}" dt="2023-09-04T14:40:56.384" v="640" actId="478"/>
          <ac:picMkLst>
            <pc:docMk/>
            <pc:sldMk cId="255320406" sldId="293"/>
            <ac:picMk id="4" creationId="{21CB938D-3040-E339-8EA1-95118A65EB5F}"/>
          </ac:picMkLst>
        </pc:picChg>
        <pc:picChg chg="del">
          <ac:chgData name="Danilo Felipe Ramalho" userId="a576fd85-1f42-4ec6-899a-5207c0498a60" providerId="ADAL" clId="{33D73D43-1E8B-47EE-B948-9A68B80E5F9A}" dt="2023-09-04T14:35:14.713" v="590" actId="478"/>
          <ac:picMkLst>
            <pc:docMk/>
            <pc:sldMk cId="255320406" sldId="293"/>
            <ac:picMk id="5" creationId="{A09B76E1-F103-BD21-3CD7-BDFC90E2059B}"/>
          </ac:picMkLst>
        </pc:picChg>
        <pc:picChg chg="del">
          <ac:chgData name="Danilo Felipe Ramalho" userId="a576fd85-1f42-4ec6-899a-5207c0498a60" providerId="ADAL" clId="{33D73D43-1E8B-47EE-B948-9A68B80E5F9A}" dt="2023-09-04T14:35:16.393" v="592" actId="478"/>
          <ac:picMkLst>
            <pc:docMk/>
            <pc:sldMk cId="255320406" sldId="293"/>
            <ac:picMk id="7" creationId="{873E90F0-BDB5-77A5-5943-B0229E211599}"/>
          </ac:picMkLst>
        </pc:picChg>
        <pc:picChg chg="add mod modCrop">
          <ac:chgData name="Danilo Felipe Ramalho" userId="a576fd85-1f42-4ec6-899a-5207c0498a60" providerId="ADAL" clId="{33D73D43-1E8B-47EE-B948-9A68B80E5F9A}" dt="2023-09-04T14:39:42.809" v="627" actId="1076"/>
          <ac:picMkLst>
            <pc:docMk/>
            <pc:sldMk cId="255320406" sldId="293"/>
            <ac:picMk id="9" creationId="{ABD5DB41-0BDE-F769-42A5-17769091BC18}"/>
          </ac:picMkLst>
        </pc:picChg>
        <pc:picChg chg="add mod">
          <ac:chgData name="Danilo Felipe Ramalho" userId="a576fd85-1f42-4ec6-899a-5207c0498a60" providerId="ADAL" clId="{33D73D43-1E8B-47EE-B948-9A68B80E5F9A}" dt="2023-09-04T14:41:32.080" v="649" actId="1076"/>
          <ac:picMkLst>
            <pc:docMk/>
            <pc:sldMk cId="255320406" sldId="293"/>
            <ac:picMk id="11" creationId="{F8EAEF5F-1303-127F-6A9D-2222498D238F}"/>
          </ac:picMkLst>
        </pc:picChg>
        <pc:picChg chg="add mod modCrop">
          <ac:chgData name="Danilo Felipe Ramalho" userId="a576fd85-1f42-4ec6-899a-5207c0498a60" providerId="ADAL" clId="{33D73D43-1E8B-47EE-B948-9A68B80E5F9A}" dt="2023-09-04T14:41:32.080" v="649" actId="1076"/>
          <ac:picMkLst>
            <pc:docMk/>
            <pc:sldMk cId="255320406" sldId="293"/>
            <ac:picMk id="13" creationId="{A6FAF70D-7D91-A059-796F-6A5AA5C57132}"/>
          </ac:picMkLst>
        </pc:picChg>
        <pc:picChg chg="add del">
          <ac:chgData name="Danilo Felipe Ramalho" userId="a576fd85-1f42-4ec6-899a-5207c0498a60" providerId="ADAL" clId="{33D73D43-1E8B-47EE-B948-9A68B80E5F9A}" dt="2023-09-04T14:41:46.702" v="651" actId="22"/>
          <ac:picMkLst>
            <pc:docMk/>
            <pc:sldMk cId="255320406" sldId="293"/>
            <ac:picMk id="17" creationId="{2AB5DFD8-F81E-B954-BB57-438221C7B408}"/>
          </ac:picMkLst>
        </pc:picChg>
      </pc:sldChg>
      <pc:sldChg chg="addSp delSp modSp add mod">
        <pc:chgData name="Danilo Felipe Ramalho" userId="a576fd85-1f42-4ec6-899a-5207c0498a60" providerId="ADAL" clId="{33D73D43-1E8B-47EE-B948-9A68B80E5F9A}" dt="2023-09-04T14:48:57.769" v="686" actId="478"/>
        <pc:sldMkLst>
          <pc:docMk/>
          <pc:sldMk cId="3877235799" sldId="294"/>
        </pc:sldMkLst>
        <pc:spChg chg="add del">
          <ac:chgData name="Danilo Felipe Ramalho" userId="a576fd85-1f42-4ec6-899a-5207c0498a60" providerId="ADAL" clId="{33D73D43-1E8B-47EE-B948-9A68B80E5F9A}" dt="2023-09-04T14:42:54.711" v="670" actId="22"/>
          <ac:spMkLst>
            <pc:docMk/>
            <pc:sldMk cId="3877235799" sldId="294"/>
            <ac:spMk id="3" creationId="{392E94F0-2BAC-DF3C-49BC-1C03E5055B22}"/>
          </ac:spMkLst>
        </pc:spChg>
        <pc:spChg chg="mod">
          <ac:chgData name="Danilo Felipe Ramalho" userId="a576fd85-1f42-4ec6-899a-5207c0498a60" providerId="ADAL" clId="{33D73D43-1E8B-47EE-B948-9A68B80E5F9A}" dt="2023-09-04T14:42:45.859" v="667" actId="113"/>
          <ac:spMkLst>
            <pc:docMk/>
            <pc:sldMk cId="3877235799" sldId="294"/>
            <ac:spMk id="48" creationId="{27B82778-B649-2F44-9BFA-49E424A434F9}"/>
          </ac:spMkLst>
        </pc:spChg>
        <pc:picChg chg="del">
          <ac:chgData name="Danilo Felipe Ramalho" userId="a576fd85-1f42-4ec6-899a-5207c0498a60" providerId="ADAL" clId="{33D73D43-1E8B-47EE-B948-9A68B80E5F9A}" dt="2023-09-04T14:42:53.316" v="668" actId="478"/>
          <ac:picMkLst>
            <pc:docMk/>
            <pc:sldMk cId="3877235799" sldId="294"/>
            <ac:picMk id="9" creationId="{ABD5DB41-0BDE-F769-42A5-17769091BC18}"/>
          </ac:picMkLst>
        </pc:picChg>
        <pc:picChg chg="del mod">
          <ac:chgData name="Danilo Felipe Ramalho" userId="a576fd85-1f42-4ec6-899a-5207c0498a60" providerId="ADAL" clId="{33D73D43-1E8B-47EE-B948-9A68B80E5F9A}" dt="2023-09-04T14:41:52.928" v="655" actId="478"/>
          <ac:picMkLst>
            <pc:docMk/>
            <pc:sldMk cId="3877235799" sldId="294"/>
            <ac:picMk id="11" creationId="{F8EAEF5F-1303-127F-6A9D-2222498D238F}"/>
          </ac:picMkLst>
        </pc:picChg>
        <pc:picChg chg="del">
          <ac:chgData name="Danilo Felipe Ramalho" userId="a576fd85-1f42-4ec6-899a-5207c0498a60" providerId="ADAL" clId="{33D73D43-1E8B-47EE-B948-9A68B80E5F9A}" dt="2023-09-04T14:41:52.244" v="653" actId="478"/>
          <ac:picMkLst>
            <pc:docMk/>
            <pc:sldMk cId="3877235799" sldId="294"/>
            <ac:picMk id="13" creationId="{A6FAF70D-7D91-A059-796F-6A5AA5C57132}"/>
          </ac:picMkLst>
        </pc:picChg>
        <pc:picChg chg="add mod">
          <ac:chgData name="Danilo Felipe Ramalho" userId="a576fd85-1f42-4ec6-899a-5207c0498a60" providerId="ADAL" clId="{33D73D43-1E8B-47EE-B948-9A68B80E5F9A}" dt="2023-09-04T14:45:05.064" v="680" actId="1076"/>
          <ac:picMkLst>
            <pc:docMk/>
            <pc:sldMk cId="3877235799" sldId="294"/>
            <ac:picMk id="1026" creationId="{C7FAEB9E-C6DF-61DD-2462-7F508F9592B2}"/>
          </ac:picMkLst>
        </pc:picChg>
        <pc:picChg chg="add del mod">
          <ac:chgData name="Danilo Felipe Ramalho" userId="a576fd85-1f42-4ec6-899a-5207c0498a60" providerId="ADAL" clId="{33D73D43-1E8B-47EE-B948-9A68B80E5F9A}" dt="2023-09-04T14:48:35.422" v="684" actId="478"/>
          <ac:picMkLst>
            <pc:docMk/>
            <pc:sldMk cId="3877235799" sldId="294"/>
            <ac:picMk id="1028" creationId="{BA8E25CA-EE6A-30DC-4FB2-2E7F56A90639}"/>
          </ac:picMkLst>
        </pc:picChg>
        <pc:picChg chg="add del">
          <ac:chgData name="Danilo Felipe Ramalho" userId="a576fd85-1f42-4ec6-899a-5207c0498a60" providerId="ADAL" clId="{33D73D43-1E8B-47EE-B948-9A68B80E5F9A}" dt="2023-09-04T14:48:57.769" v="686" actId="478"/>
          <ac:picMkLst>
            <pc:docMk/>
            <pc:sldMk cId="3877235799" sldId="294"/>
            <ac:picMk id="1030" creationId="{E1AD85AC-DE77-ADA6-51F0-4C648F8AC029}"/>
          </ac:picMkLst>
        </pc:picChg>
      </pc:sldChg>
      <pc:sldChg chg="addSp delSp modSp add mod">
        <pc:chgData name="Danilo Felipe Ramalho" userId="a576fd85-1f42-4ec6-899a-5207c0498a60" providerId="ADAL" clId="{33D73D43-1E8B-47EE-B948-9A68B80E5F9A}" dt="2023-09-04T14:54:38.999" v="812" actId="1076"/>
        <pc:sldMkLst>
          <pc:docMk/>
          <pc:sldMk cId="1616902097" sldId="295"/>
        </pc:sldMkLst>
        <pc:spChg chg="mod">
          <ac:chgData name="Danilo Felipe Ramalho" userId="a576fd85-1f42-4ec6-899a-5207c0498a60" providerId="ADAL" clId="{33D73D43-1E8B-47EE-B948-9A68B80E5F9A}" dt="2023-09-04T14:53:09.156" v="800" actId="1076"/>
          <ac:spMkLst>
            <pc:docMk/>
            <pc:sldMk cId="1616902097" sldId="295"/>
            <ac:spMk id="48" creationId="{27B82778-B649-2F44-9BFA-49E424A434F9}"/>
          </ac:spMkLst>
        </pc:spChg>
        <pc:picChg chg="del">
          <ac:chgData name="Danilo Felipe Ramalho" userId="a576fd85-1f42-4ec6-899a-5207c0498a60" providerId="ADAL" clId="{33D73D43-1E8B-47EE-B948-9A68B80E5F9A}" dt="2023-09-04T14:49:59.282" v="704" actId="478"/>
          <ac:picMkLst>
            <pc:docMk/>
            <pc:sldMk cId="1616902097" sldId="295"/>
            <ac:picMk id="1026" creationId="{C7FAEB9E-C6DF-61DD-2462-7F508F9592B2}"/>
          </ac:picMkLst>
        </pc:picChg>
        <pc:picChg chg="add mod">
          <ac:chgData name="Danilo Felipe Ramalho" userId="a576fd85-1f42-4ec6-899a-5207c0498a60" providerId="ADAL" clId="{33D73D43-1E8B-47EE-B948-9A68B80E5F9A}" dt="2023-09-04T14:54:38.999" v="812" actId="1076"/>
          <ac:picMkLst>
            <pc:docMk/>
            <pc:sldMk cId="1616902097" sldId="295"/>
            <ac:picMk id="2050" creationId="{4F8680E3-FBAD-45C6-42E9-F0CEA833EEBD}"/>
          </ac:picMkLst>
        </pc:picChg>
        <pc:picChg chg="add mod">
          <ac:chgData name="Danilo Felipe Ramalho" userId="a576fd85-1f42-4ec6-899a-5207c0498a60" providerId="ADAL" clId="{33D73D43-1E8B-47EE-B948-9A68B80E5F9A}" dt="2023-09-04T14:54:37.696" v="811" actId="1076"/>
          <ac:picMkLst>
            <pc:docMk/>
            <pc:sldMk cId="1616902097" sldId="295"/>
            <ac:picMk id="2052" creationId="{498EB37C-5E93-C544-9771-929AC417524F}"/>
          </ac:picMkLst>
        </pc:picChg>
      </pc:sldChg>
    </pc:docChg>
  </pc:docChgLst>
  <pc:docChgLst>
    <pc:chgData name="Danilo Felipe Ramalho" userId="a576fd85-1f42-4ec6-899a-5207c0498a60" providerId="ADAL" clId="{619D3490-7A17-443E-AE2E-29050A001066}"/>
    <pc:docChg chg="undo custSel addSld delSld modSld">
      <pc:chgData name="Danilo Felipe Ramalho" userId="a576fd85-1f42-4ec6-899a-5207c0498a60" providerId="ADAL" clId="{619D3490-7A17-443E-AE2E-29050A001066}" dt="2023-03-15T20:22:29.735" v="854" actId="20577"/>
      <pc:docMkLst>
        <pc:docMk/>
      </pc:docMkLst>
      <pc:sldChg chg="modSp mod">
        <pc:chgData name="Danilo Felipe Ramalho" userId="a576fd85-1f42-4ec6-899a-5207c0498a60" providerId="ADAL" clId="{619D3490-7A17-443E-AE2E-29050A001066}" dt="2023-03-15T19:07:10.068" v="2" actId="20577"/>
        <pc:sldMkLst>
          <pc:docMk/>
          <pc:sldMk cId="557378681" sldId="256"/>
        </pc:sldMkLst>
        <pc:spChg chg="mod">
          <ac:chgData name="Danilo Felipe Ramalho" userId="a576fd85-1f42-4ec6-899a-5207c0498a60" providerId="ADAL" clId="{619D3490-7A17-443E-AE2E-29050A001066}" dt="2023-03-15T19:07:10.068" v="2" actId="20577"/>
          <ac:spMkLst>
            <pc:docMk/>
            <pc:sldMk cId="557378681" sldId="256"/>
            <ac:spMk id="21" creationId="{1C7D9EEE-B007-CC8B-9107-A9FDCD1A24F0}"/>
          </ac:spMkLst>
        </pc:spChg>
      </pc:sldChg>
      <pc:sldChg chg="del">
        <pc:chgData name="Danilo Felipe Ramalho" userId="a576fd85-1f42-4ec6-899a-5207c0498a60" providerId="ADAL" clId="{619D3490-7A17-443E-AE2E-29050A001066}" dt="2023-03-15T19:36:55.038" v="806" actId="47"/>
        <pc:sldMkLst>
          <pc:docMk/>
          <pc:sldMk cId="1800141622" sldId="260"/>
        </pc:sldMkLst>
      </pc:sldChg>
      <pc:sldChg chg="addSp delSp modSp mod">
        <pc:chgData name="Danilo Felipe Ramalho" userId="a576fd85-1f42-4ec6-899a-5207c0498a60" providerId="ADAL" clId="{619D3490-7A17-443E-AE2E-29050A001066}" dt="2023-03-15T19:18:24.282" v="344" actId="1076"/>
        <pc:sldMkLst>
          <pc:docMk/>
          <pc:sldMk cId="1414401227" sldId="261"/>
        </pc:sldMkLst>
        <pc:spChg chg="add mod">
          <ac:chgData name="Danilo Felipe Ramalho" userId="a576fd85-1f42-4ec6-899a-5207c0498a60" providerId="ADAL" clId="{619D3490-7A17-443E-AE2E-29050A001066}" dt="2023-03-15T19:16:09.702" v="329" actId="14100"/>
          <ac:spMkLst>
            <pc:docMk/>
            <pc:sldMk cId="1414401227" sldId="261"/>
            <ac:spMk id="4" creationId="{456D33C0-48AF-20A1-8F18-EBD8C9570A5B}"/>
          </ac:spMkLst>
        </pc:spChg>
        <pc:spChg chg="del">
          <ac:chgData name="Danilo Felipe Ramalho" userId="a576fd85-1f42-4ec6-899a-5207c0498a60" providerId="ADAL" clId="{619D3490-7A17-443E-AE2E-29050A001066}" dt="2023-03-15T19:13:31.580" v="308" actId="478"/>
          <ac:spMkLst>
            <pc:docMk/>
            <pc:sldMk cId="1414401227" sldId="261"/>
            <ac:spMk id="12" creationId="{49A68DB9-4729-B6DE-3702-A594895631DB}"/>
          </ac:spMkLst>
        </pc:spChg>
        <pc:spChg chg="del">
          <ac:chgData name="Danilo Felipe Ramalho" userId="a576fd85-1f42-4ec6-899a-5207c0498a60" providerId="ADAL" clId="{619D3490-7A17-443E-AE2E-29050A001066}" dt="2023-03-15T19:13:31.580" v="308" actId="478"/>
          <ac:spMkLst>
            <pc:docMk/>
            <pc:sldMk cId="1414401227" sldId="261"/>
            <ac:spMk id="13" creationId="{ECC2D82F-C7AF-238B-A516-59280C217086}"/>
          </ac:spMkLst>
        </pc:spChg>
        <pc:spChg chg="mod">
          <ac:chgData name="Danilo Felipe Ramalho" userId="a576fd85-1f42-4ec6-899a-5207c0498a60" providerId="ADAL" clId="{619D3490-7A17-443E-AE2E-29050A001066}" dt="2023-03-15T19:11:46.396" v="304" actId="20577"/>
          <ac:spMkLst>
            <pc:docMk/>
            <pc:sldMk cId="1414401227" sldId="261"/>
            <ac:spMk id="14" creationId="{00A9B6D0-2245-4C9C-9FDE-3A1F0AC1A0AD}"/>
          </ac:spMkLst>
        </pc:spChg>
        <pc:spChg chg="mod">
          <ac:chgData name="Danilo Felipe Ramalho" userId="a576fd85-1f42-4ec6-899a-5207c0498a60" providerId="ADAL" clId="{619D3490-7A17-443E-AE2E-29050A001066}" dt="2023-03-15T19:13:24.596" v="306" actId="27636"/>
          <ac:spMkLst>
            <pc:docMk/>
            <pc:sldMk cId="1414401227" sldId="261"/>
            <ac:spMk id="15" creationId="{F4088D90-A07C-8013-A9AF-BB90D4D296C9}"/>
          </ac:spMkLst>
        </pc:spChg>
        <pc:spChg chg="del">
          <ac:chgData name="Danilo Felipe Ramalho" userId="a576fd85-1f42-4ec6-899a-5207c0498a60" providerId="ADAL" clId="{619D3490-7A17-443E-AE2E-29050A001066}" dt="2023-03-15T19:13:31.580" v="308" actId="478"/>
          <ac:spMkLst>
            <pc:docMk/>
            <pc:sldMk cId="1414401227" sldId="261"/>
            <ac:spMk id="16" creationId="{49802E11-2C19-13BD-9631-053949544BC7}"/>
          </ac:spMkLst>
        </pc:spChg>
        <pc:spChg chg="del">
          <ac:chgData name="Danilo Felipe Ramalho" userId="a576fd85-1f42-4ec6-899a-5207c0498a60" providerId="ADAL" clId="{619D3490-7A17-443E-AE2E-29050A001066}" dt="2023-03-15T19:13:31.580" v="308" actId="478"/>
          <ac:spMkLst>
            <pc:docMk/>
            <pc:sldMk cId="1414401227" sldId="261"/>
            <ac:spMk id="18" creationId="{5D716555-FD45-9FF7-67D4-69BE29967C0A}"/>
          </ac:spMkLst>
        </pc:spChg>
        <pc:spChg chg="del">
          <ac:chgData name="Danilo Felipe Ramalho" userId="a576fd85-1f42-4ec6-899a-5207c0498a60" providerId="ADAL" clId="{619D3490-7A17-443E-AE2E-29050A001066}" dt="2023-03-15T19:13:31.580" v="308" actId="478"/>
          <ac:spMkLst>
            <pc:docMk/>
            <pc:sldMk cId="1414401227" sldId="261"/>
            <ac:spMk id="19" creationId="{70BAF02D-60A1-5335-8709-0870D5D612F0}"/>
          </ac:spMkLst>
        </pc:spChg>
        <pc:spChg chg="add mod">
          <ac:chgData name="Danilo Felipe Ramalho" userId="a576fd85-1f42-4ec6-899a-5207c0498a60" providerId="ADAL" clId="{619D3490-7A17-443E-AE2E-29050A001066}" dt="2023-03-15T19:16:15.421" v="330" actId="108"/>
          <ac:spMkLst>
            <pc:docMk/>
            <pc:sldMk cId="1414401227" sldId="261"/>
            <ac:spMk id="20" creationId="{31CB567C-9DE1-DC42-AD8D-B37C35382B8A}"/>
          </ac:spMkLst>
        </pc:spChg>
        <pc:spChg chg="del">
          <ac:chgData name="Danilo Felipe Ramalho" userId="a576fd85-1f42-4ec6-899a-5207c0498a60" providerId="ADAL" clId="{619D3490-7A17-443E-AE2E-29050A001066}" dt="2023-03-15T19:13:31.580" v="308" actId="478"/>
          <ac:spMkLst>
            <pc:docMk/>
            <pc:sldMk cId="1414401227" sldId="261"/>
            <ac:spMk id="48" creationId="{27B82778-B649-2F44-9BFA-49E424A434F9}"/>
          </ac:spMkLst>
        </pc:spChg>
        <pc:picChg chg="del">
          <ac:chgData name="Danilo Felipe Ramalho" userId="a576fd85-1f42-4ec6-899a-5207c0498a60" providerId="ADAL" clId="{619D3490-7A17-443E-AE2E-29050A001066}" dt="2023-03-15T19:13:28.018" v="307" actId="478"/>
          <ac:picMkLst>
            <pc:docMk/>
            <pc:sldMk cId="1414401227" sldId="261"/>
            <ac:picMk id="10" creationId="{014BA2EF-0EE3-FF4D-E255-C950C7A55DEB}"/>
          </ac:picMkLst>
        </pc:picChg>
        <pc:picChg chg="add mod">
          <ac:chgData name="Danilo Felipe Ramalho" userId="a576fd85-1f42-4ec6-899a-5207c0498a60" providerId="ADAL" clId="{619D3490-7A17-443E-AE2E-29050A001066}" dt="2023-03-15T19:13:51.633" v="311" actId="1076"/>
          <ac:picMkLst>
            <pc:docMk/>
            <pc:sldMk cId="1414401227" sldId="261"/>
            <ac:picMk id="1026" creationId="{C9B257D0-BC58-25C5-AE55-A1440ADEA4FC}"/>
          </ac:picMkLst>
        </pc:picChg>
        <pc:cxnChg chg="add mod">
          <ac:chgData name="Danilo Felipe Ramalho" userId="a576fd85-1f42-4ec6-899a-5207c0498a60" providerId="ADAL" clId="{619D3490-7A17-443E-AE2E-29050A001066}" dt="2023-03-15T19:18:24.282" v="344" actId="1076"/>
          <ac:cxnSpMkLst>
            <pc:docMk/>
            <pc:sldMk cId="1414401227" sldId="261"/>
            <ac:cxnSpMk id="21" creationId="{EB9A7BB0-8A57-58A7-2969-C0CA7F12B78F}"/>
          </ac:cxnSpMkLst>
        </pc:cxnChg>
      </pc:sldChg>
      <pc:sldChg chg="modSp mod">
        <pc:chgData name="Danilo Felipe Ramalho" userId="a576fd85-1f42-4ec6-899a-5207c0498a60" providerId="ADAL" clId="{619D3490-7A17-443E-AE2E-29050A001066}" dt="2023-03-15T19:11:38.511" v="282" actId="20577"/>
        <pc:sldMkLst>
          <pc:docMk/>
          <pc:sldMk cId="4087195200" sldId="264"/>
        </pc:sldMkLst>
        <pc:spChg chg="mod">
          <ac:chgData name="Danilo Felipe Ramalho" userId="a576fd85-1f42-4ec6-899a-5207c0498a60" providerId="ADAL" clId="{619D3490-7A17-443E-AE2E-29050A001066}" dt="2023-03-15T19:10:08.331" v="149" actId="20577"/>
          <ac:spMkLst>
            <pc:docMk/>
            <pc:sldMk cId="4087195200" sldId="264"/>
            <ac:spMk id="14" creationId="{00A9B6D0-2245-4C9C-9FDE-3A1F0AC1A0AD}"/>
          </ac:spMkLst>
        </pc:spChg>
        <pc:spChg chg="mod">
          <ac:chgData name="Danilo Felipe Ramalho" userId="a576fd85-1f42-4ec6-899a-5207c0498a60" providerId="ADAL" clId="{619D3490-7A17-443E-AE2E-29050A001066}" dt="2023-03-15T19:10:48.066" v="196" actId="20577"/>
          <ac:spMkLst>
            <pc:docMk/>
            <pc:sldMk cId="4087195200" sldId="264"/>
            <ac:spMk id="15" creationId="{F4088D90-A07C-8013-A9AF-BB90D4D296C9}"/>
          </ac:spMkLst>
        </pc:spChg>
        <pc:spChg chg="mod">
          <ac:chgData name="Danilo Felipe Ramalho" userId="a576fd85-1f42-4ec6-899a-5207c0498a60" providerId="ADAL" clId="{619D3490-7A17-443E-AE2E-29050A001066}" dt="2023-03-15T19:11:38.511" v="282" actId="20577"/>
          <ac:spMkLst>
            <pc:docMk/>
            <pc:sldMk cId="4087195200" sldId="264"/>
            <ac:spMk id="48" creationId="{27B82778-B649-2F44-9BFA-49E424A434F9}"/>
          </ac:spMkLst>
        </pc:spChg>
      </pc:sldChg>
      <pc:sldChg chg="modSp mod">
        <pc:chgData name="Danilo Felipe Ramalho" userId="a576fd85-1f42-4ec6-899a-5207c0498a60" providerId="ADAL" clId="{619D3490-7A17-443E-AE2E-29050A001066}" dt="2023-03-15T20:22:29.735" v="854" actId="20577"/>
        <pc:sldMkLst>
          <pc:docMk/>
          <pc:sldMk cId="1860755808" sldId="265"/>
        </pc:sldMkLst>
        <pc:spChg chg="mod">
          <ac:chgData name="Danilo Felipe Ramalho" userId="a576fd85-1f42-4ec6-899a-5207c0498a60" providerId="ADAL" clId="{619D3490-7A17-443E-AE2E-29050A001066}" dt="2023-03-15T20:22:29.735" v="854" actId="20577"/>
          <ac:spMkLst>
            <pc:docMk/>
            <pc:sldMk cId="1860755808" sldId="265"/>
            <ac:spMk id="48" creationId="{27B82778-B649-2F44-9BFA-49E424A434F9}"/>
          </ac:spMkLst>
        </pc:spChg>
      </pc:sldChg>
      <pc:sldChg chg="modSp mod">
        <pc:chgData name="Danilo Felipe Ramalho" userId="a576fd85-1f42-4ec6-899a-5207c0498a60" providerId="ADAL" clId="{619D3490-7A17-443E-AE2E-29050A001066}" dt="2023-03-15T19:31:21.533" v="724" actId="20577"/>
        <pc:sldMkLst>
          <pc:docMk/>
          <pc:sldMk cId="3867991233" sldId="268"/>
        </pc:sldMkLst>
        <pc:spChg chg="mod">
          <ac:chgData name="Danilo Felipe Ramalho" userId="a576fd85-1f42-4ec6-899a-5207c0498a60" providerId="ADAL" clId="{619D3490-7A17-443E-AE2E-29050A001066}" dt="2023-03-15T19:31:21.533" v="724" actId="20577"/>
          <ac:spMkLst>
            <pc:docMk/>
            <pc:sldMk cId="3867991233" sldId="268"/>
            <ac:spMk id="48" creationId="{27B82778-B649-2F44-9BFA-49E424A434F9}"/>
          </ac:spMkLst>
        </pc:spChg>
      </pc:sldChg>
      <pc:sldChg chg="addSp delSp modSp mod">
        <pc:chgData name="Danilo Felipe Ramalho" userId="a576fd85-1f42-4ec6-899a-5207c0498a60" providerId="ADAL" clId="{619D3490-7A17-443E-AE2E-29050A001066}" dt="2023-03-15T19:25:45.794" v="607" actId="1076"/>
        <pc:sldMkLst>
          <pc:docMk/>
          <pc:sldMk cId="3279233769" sldId="269"/>
        </pc:sldMkLst>
        <pc:spChg chg="del">
          <ac:chgData name="Danilo Felipe Ramalho" userId="a576fd85-1f42-4ec6-899a-5207c0498a60" providerId="ADAL" clId="{619D3490-7A17-443E-AE2E-29050A001066}" dt="2023-03-15T19:19:04.607" v="402" actId="478"/>
          <ac:spMkLst>
            <pc:docMk/>
            <pc:sldMk cId="3279233769" sldId="269"/>
            <ac:spMk id="12" creationId="{49A68DB9-4729-B6DE-3702-A594895631DB}"/>
          </ac:spMkLst>
        </pc:spChg>
        <pc:spChg chg="del">
          <ac:chgData name="Danilo Felipe Ramalho" userId="a576fd85-1f42-4ec6-899a-5207c0498a60" providerId="ADAL" clId="{619D3490-7A17-443E-AE2E-29050A001066}" dt="2023-03-15T19:19:04.607" v="402" actId="478"/>
          <ac:spMkLst>
            <pc:docMk/>
            <pc:sldMk cId="3279233769" sldId="269"/>
            <ac:spMk id="13" creationId="{ECC2D82F-C7AF-238B-A516-59280C217086}"/>
          </ac:spMkLst>
        </pc:spChg>
        <pc:spChg chg="mod">
          <ac:chgData name="Danilo Felipe Ramalho" userId="a576fd85-1f42-4ec6-899a-5207c0498a60" providerId="ADAL" clId="{619D3490-7A17-443E-AE2E-29050A001066}" dt="2023-03-15T19:18:40.088" v="350" actId="20577"/>
          <ac:spMkLst>
            <pc:docMk/>
            <pc:sldMk cId="3279233769" sldId="269"/>
            <ac:spMk id="14" creationId="{00A9B6D0-2245-4C9C-9FDE-3A1F0AC1A0AD}"/>
          </ac:spMkLst>
        </pc:spChg>
        <pc:spChg chg="mod">
          <ac:chgData name="Danilo Felipe Ramalho" userId="a576fd85-1f42-4ec6-899a-5207c0498a60" providerId="ADAL" clId="{619D3490-7A17-443E-AE2E-29050A001066}" dt="2023-03-15T19:18:58.858" v="401" actId="20577"/>
          <ac:spMkLst>
            <pc:docMk/>
            <pc:sldMk cId="3279233769" sldId="269"/>
            <ac:spMk id="15" creationId="{F4088D90-A07C-8013-A9AF-BB90D4D296C9}"/>
          </ac:spMkLst>
        </pc:spChg>
        <pc:spChg chg="del">
          <ac:chgData name="Danilo Felipe Ramalho" userId="a576fd85-1f42-4ec6-899a-5207c0498a60" providerId="ADAL" clId="{619D3490-7A17-443E-AE2E-29050A001066}" dt="2023-03-15T19:19:04.607" v="402" actId="478"/>
          <ac:spMkLst>
            <pc:docMk/>
            <pc:sldMk cId="3279233769" sldId="269"/>
            <ac:spMk id="16" creationId="{49802E11-2C19-13BD-9631-053949544BC7}"/>
          </ac:spMkLst>
        </pc:spChg>
        <pc:spChg chg="del">
          <ac:chgData name="Danilo Felipe Ramalho" userId="a576fd85-1f42-4ec6-899a-5207c0498a60" providerId="ADAL" clId="{619D3490-7A17-443E-AE2E-29050A001066}" dt="2023-03-15T19:19:04.607" v="402" actId="478"/>
          <ac:spMkLst>
            <pc:docMk/>
            <pc:sldMk cId="3279233769" sldId="269"/>
            <ac:spMk id="18" creationId="{5D716555-FD45-9FF7-67D4-69BE29967C0A}"/>
          </ac:spMkLst>
        </pc:spChg>
        <pc:spChg chg="del">
          <ac:chgData name="Danilo Felipe Ramalho" userId="a576fd85-1f42-4ec6-899a-5207c0498a60" providerId="ADAL" clId="{619D3490-7A17-443E-AE2E-29050A001066}" dt="2023-03-15T19:19:05.540" v="403" actId="478"/>
          <ac:spMkLst>
            <pc:docMk/>
            <pc:sldMk cId="3279233769" sldId="269"/>
            <ac:spMk id="19" creationId="{70BAF02D-60A1-5335-8709-0870D5D612F0}"/>
          </ac:spMkLst>
        </pc:spChg>
        <pc:spChg chg="add del">
          <ac:chgData name="Danilo Felipe Ramalho" userId="a576fd85-1f42-4ec6-899a-5207c0498a60" providerId="ADAL" clId="{619D3490-7A17-443E-AE2E-29050A001066}" dt="2023-03-15T19:22:41.586" v="448" actId="22"/>
          <ac:spMkLst>
            <pc:docMk/>
            <pc:sldMk cId="3279233769" sldId="269"/>
            <ac:spMk id="28" creationId="{1C7A1577-9B4D-1EBD-3C3B-810762193999}"/>
          </ac:spMkLst>
        </pc:spChg>
        <pc:spChg chg="add mod">
          <ac:chgData name="Danilo Felipe Ramalho" userId="a576fd85-1f42-4ec6-899a-5207c0498a60" providerId="ADAL" clId="{619D3490-7A17-443E-AE2E-29050A001066}" dt="2023-03-15T19:23:00.052" v="453" actId="20577"/>
          <ac:spMkLst>
            <pc:docMk/>
            <pc:sldMk cId="3279233769" sldId="269"/>
            <ac:spMk id="30" creationId="{C1F863FD-623F-F39C-43FC-195FD811039E}"/>
          </ac:spMkLst>
        </pc:spChg>
        <pc:spChg chg="add mod">
          <ac:chgData name="Danilo Felipe Ramalho" userId="a576fd85-1f42-4ec6-899a-5207c0498a60" providerId="ADAL" clId="{619D3490-7A17-443E-AE2E-29050A001066}" dt="2023-03-15T19:25:45.794" v="607" actId="1076"/>
          <ac:spMkLst>
            <pc:docMk/>
            <pc:sldMk cId="3279233769" sldId="269"/>
            <ac:spMk id="33" creationId="{B14AA09C-7EA6-D7AC-41BF-175C31DFC0A7}"/>
          </ac:spMkLst>
        </pc:spChg>
        <pc:spChg chg="del">
          <ac:chgData name="Danilo Felipe Ramalho" userId="a576fd85-1f42-4ec6-899a-5207c0498a60" providerId="ADAL" clId="{619D3490-7A17-443E-AE2E-29050A001066}" dt="2023-03-15T19:19:09.046" v="404" actId="478"/>
          <ac:spMkLst>
            <pc:docMk/>
            <pc:sldMk cId="3279233769" sldId="269"/>
            <ac:spMk id="48" creationId="{27B82778-B649-2F44-9BFA-49E424A434F9}"/>
          </ac:spMkLst>
        </pc:spChg>
        <pc:picChg chg="add mod ord">
          <ac:chgData name="Danilo Felipe Ramalho" userId="a576fd85-1f42-4ec6-899a-5207c0498a60" providerId="ADAL" clId="{619D3490-7A17-443E-AE2E-29050A001066}" dt="2023-03-15T19:21:25.422" v="446" actId="14100"/>
          <ac:picMkLst>
            <pc:docMk/>
            <pc:sldMk cId="3279233769" sldId="269"/>
            <ac:picMk id="10" creationId="{E875A3AB-13B9-4210-4049-F80C83F4534F}"/>
          </ac:picMkLst>
        </pc:picChg>
        <pc:picChg chg="add mod">
          <ac:chgData name="Danilo Felipe Ramalho" userId="a576fd85-1f42-4ec6-899a-5207c0498a60" providerId="ADAL" clId="{619D3490-7A17-443E-AE2E-29050A001066}" dt="2023-03-15T19:21:22.245" v="445" actId="1076"/>
          <ac:picMkLst>
            <pc:docMk/>
            <pc:sldMk cId="3279233769" sldId="269"/>
            <ac:picMk id="20" creationId="{4F8884A2-A306-865B-F0AF-BB76E9FB68B5}"/>
          </ac:picMkLst>
        </pc:picChg>
        <pc:picChg chg="add mod ord">
          <ac:chgData name="Danilo Felipe Ramalho" userId="a576fd85-1f42-4ec6-899a-5207c0498a60" providerId="ADAL" clId="{619D3490-7A17-443E-AE2E-29050A001066}" dt="2023-03-15T19:21:11.483" v="443" actId="166"/>
          <ac:picMkLst>
            <pc:docMk/>
            <pc:sldMk cId="3279233769" sldId="269"/>
            <ac:picMk id="24" creationId="{54192CBA-4587-37DB-0580-1B0D899ECCAE}"/>
          </ac:picMkLst>
        </pc:picChg>
        <pc:picChg chg="add mod ord">
          <ac:chgData name="Danilo Felipe Ramalho" userId="a576fd85-1f42-4ec6-899a-5207c0498a60" providerId="ADAL" clId="{619D3490-7A17-443E-AE2E-29050A001066}" dt="2023-03-15T19:21:13.879" v="444" actId="166"/>
          <ac:picMkLst>
            <pc:docMk/>
            <pc:sldMk cId="3279233769" sldId="269"/>
            <ac:picMk id="26" creationId="{E371FF94-40CA-3A4E-0878-37948D059158}"/>
          </ac:picMkLst>
        </pc:picChg>
        <pc:picChg chg="add mod">
          <ac:chgData name="Danilo Felipe Ramalho" userId="a576fd85-1f42-4ec6-899a-5207c0498a60" providerId="ADAL" clId="{619D3490-7A17-443E-AE2E-29050A001066}" dt="2023-03-15T19:25:38.884" v="605" actId="1076"/>
          <ac:picMkLst>
            <pc:docMk/>
            <pc:sldMk cId="3279233769" sldId="269"/>
            <ac:picMk id="32" creationId="{322D767B-A8CB-686C-EF7A-00C9BC5D7E20}"/>
          </ac:picMkLst>
        </pc:picChg>
      </pc:sldChg>
      <pc:sldChg chg="addSp delSp modSp mod">
        <pc:chgData name="Danilo Felipe Ramalho" userId="a576fd85-1f42-4ec6-899a-5207c0498a60" providerId="ADAL" clId="{619D3490-7A17-443E-AE2E-29050A001066}" dt="2023-03-15T19:29:47.887" v="701" actId="17032"/>
        <pc:sldMkLst>
          <pc:docMk/>
          <pc:sldMk cId="4075837080" sldId="270"/>
        </pc:sldMkLst>
        <pc:spChg chg="del">
          <ac:chgData name="Danilo Felipe Ramalho" userId="a576fd85-1f42-4ec6-899a-5207c0498a60" providerId="ADAL" clId="{619D3490-7A17-443E-AE2E-29050A001066}" dt="2023-03-15T19:27:28.113" v="676" actId="478"/>
          <ac:spMkLst>
            <pc:docMk/>
            <pc:sldMk cId="4075837080" sldId="270"/>
            <ac:spMk id="4" creationId="{6681DF33-BCB0-9E03-D0D3-2BB1914EED30}"/>
          </ac:spMkLst>
        </pc:spChg>
        <pc:spChg chg="del">
          <ac:chgData name="Danilo Felipe Ramalho" userId="a576fd85-1f42-4ec6-899a-5207c0498a60" providerId="ADAL" clId="{619D3490-7A17-443E-AE2E-29050A001066}" dt="2023-03-15T19:27:28.113" v="676" actId="478"/>
          <ac:spMkLst>
            <pc:docMk/>
            <pc:sldMk cId="4075837080" sldId="270"/>
            <ac:spMk id="10" creationId="{ABFDF3FF-E650-18A7-91B1-6F0947EA1D53}"/>
          </ac:spMkLst>
        </pc:spChg>
        <pc:spChg chg="del">
          <ac:chgData name="Danilo Felipe Ramalho" userId="a576fd85-1f42-4ec6-899a-5207c0498a60" providerId="ADAL" clId="{619D3490-7A17-443E-AE2E-29050A001066}" dt="2023-03-15T19:27:28.113" v="676" actId="478"/>
          <ac:spMkLst>
            <pc:docMk/>
            <pc:sldMk cId="4075837080" sldId="270"/>
            <ac:spMk id="12" creationId="{49A68DB9-4729-B6DE-3702-A594895631DB}"/>
          </ac:spMkLst>
        </pc:spChg>
        <pc:spChg chg="del">
          <ac:chgData name="Danilo Felipe Ramalho" userId="a576fd85-1f42-4ec6-899a-5207c0498a60" providerId="ADAL" clId="{619D3490-7A17-443E-AE2E-29050A001066}" dt="2023-03-15T19:27:28.113" v="676" actId="478"/>
          <ac:spMkLst>
            <pc:docMk/>
            <pc:sldMk cId="4075837080" sldId="270"/>
            <ac:spMk id="13" creationId="{ECC2D82F-C7AF-238B-A516-59280C217086}"/>
          </ac:spMkLst>
        </pc:spChg>
        <pc:spChg chg="mod">
          <ac:chgData name="Danilo Felipe Ramalho" userId="a576fd85-1f42-4ec6-899a-5207c0498a60" providerId="ADAL" clId="{619D3490-7A17-443E-AE2E-29050A001066}" dt="2023-03-15T19:26:10.609" v="648" actId="20577"/>
          <ac:spMkLst>
            <pc:docMk/>
            <pc:sldMk cId="4075837080" sldId="270"/>
            <ac:spMk id="14" creationId="{00A9B6D0-2245-4C9C-9FDE-3A1F0AC1A0AD}"/>
          </ac:spMkLst>
        </pc:spChg>
        <pc:spChg chg="mod">
          <ac:chgData name="Danilo Felipe Ramalho" userId="a576fd85-1f42-4ec6-899a-5207c0498a60" providerId="ADAL" clId="{619D3490-7A17-443E-AE2E-29050A001066}" dt="2023-03-15T19:26:20.542" v="675" actId="20577"/>
          <ac:spMkLst>
            <pc:docMk/>
            <pc:sldMk cId="4075837080" sldId="270"/>
            <ac:spMk id="15" creationId="{F4088D90-A07C-8013-A9AF-BB90D4D296C9}"/>
          </ac:spMkLst>
        </pc:spChg>
        <pc:spChg chg="del">
          <ac:chgData name="Danilo Felipe Ramalho" userId="a576fd85-1f42-4ec6-899a-5207c0498a60" providerId="ADAL" clId="{619D3490-7A17-443E-AE2E-29050A001066}" dt="2023-03-15T19:27:28.113" v="676" actId="478"/>
          <ac:spMkLst>
            <pc:docMk/>
            <pc:sldMk cId="4075837080" sldId="270"/>
            <ac:spMk id="16" creationId="{49802E11-2C19-13BD-9631-053949544BC7}"/>
          </ac:spMkLst>
        </pc:spChg>
        <pc:spChg chg="del">
          <ac:chgData name="Danilo Felipe Ramalho" userId="a576fd85-1f42-4ec6-899a-5207c0498a60" providerId="ADAL" clId="{619D3490-7A17-443E-AE2E-29050A001066}" dt="2023-03-15T19:27:28.113" v="676" actId="478"/>
          <ac:spMkLst>
            <pc:docMk/>
            <pc:sldMk cId="4075837080" sldId="270"/>
            <ac:spMk id="17" creationId="{29F1E193-54BD-7214-1FC6-8DBCB79CC9AA}"/>
          </ac:spMkLst>
        </pc:spChg>
        <pc:spChg chg="del">
          <ac:chgData name="Danilo Felipe Ramalho" userId="a576fd85-1f42-4ec6-899a-5207c0498a60" providerId="ADAL" clId="{619D3490-7A17-443E-AE2E-29050A001066}" dt="2023-03-15T19:27:28.113" v="676" actId="478"/>
          <ac:spMkLst>
            <pc:docMk/>
            <pc:sldMk cId="4075837080" sldId="270"/>
            <ac:spMk id="19" creationId="{70BAF02D-60A1-5335-8709-0870D5D612F0}"/>
          </ac:spMkLst>
        </pc:spChg>
        <pc:spChg chg="del">
          <ac:chgData name="Danilo Felipe Ramalho" userId="a576fd85-1f42-4ec6-899a-5207c0498a60" providerId="ADAL" clId="{619D3490-7A17-443E-AE2E-29050A001066}" dt="2023-03-15T19:27:28.113" v="676" actId="478"/>
          <ac:spMkLst>
            <pc:docMk/>
            <pc:sldMk cId="4075837080" sldId="270"/>
            <ac:spMk id="20" creationId="{8F831B76-8907-11E6-56FB-419193EEBA77}"/>
          </ac:spMkLst>
        </pc:spChg>
        <pc:spChg chg="del">
          <ac:chgData name="Danilo Felipe Ramalho" userId="a576fd85-1f42-4ec6-899a-5207c0498a60" providerId="ADAL" clId="{619D3490-7A17-443E-AE2E-29050A001066}" dt="2023-03-15T19:27:28.113" v="676" actId="478"/>
          <ac:spMkLst>
            <pc:docMk/>
            <pc:sldMk cId="4075837080" sldId="270"/>
            <ac:spMk id="21" creationId="{D7095C38-6E11-6532-CED2-1C856524339D}"/>
          </ac:spMkLst>
        </pc:spChg>
        <pc:spChg chg="del">
          <ac:chgData name="Danilo Felipe Ramalho" userId="a576fd85-1f42-4ec6-899a-5207c0498a60" providerId="ADAL" clId="{619D3490-7A17-443E-AE2E-29050A001066}" dt="2023-03-15T19:27:28.113" v="676" actId="478"/>
          <ac:spMkLst>
            <pc:docMk/>
            <pc:sldMk cId="4075837080" sldId="270"/>
            <ac:spMk id="24" creationId="{D8C8A15A-773C-FBC2-99C3-6AAF3091B0A9}"/>
          </ac:spMkLst>
        </pc:spChg>
        <pc:spChg chg="del">
          <ac:chgData name="Danilo Felipe Ramalho" userId="a576fd85-1f42-4ec6-899a-5207c0498a60" providerId="ADAL" clId="{619D3490-7A17-443E-AE2E-29050A001066}" dt="2023-03-15T19:27:28.113" v="676" actId="478"/>
          <ac:spMkLst>
            <pc:docMk/>
            <pc:sldMk cId="4075837080" sldId="270"/>
            <ac:spMk id="26" creationId="{E3595FA7-F9F6-388B-4E98-26A681B0EF32}"/>
          </ac:spMkLst>
        </pc:spChg>
        <pc:spChg chg="del">
          <ac:chgData name="Danilo Felipe Ramalho" userId="a576fd85-1f42-4ec6-899a-5207c0498a60" providerId="ADAL" clId="{619D3490-7A17-443E-AE2E-29050A001066}" dt="2023-03-15T19:27:28.113" v="676" actId="478"/>
          <ac:spMkLst>
            <pc:docMk/>
            <pc:sldMk cId="4075837080" sldId="270"/>
            <ac:spMk id="27" creationId="{1B7FC52D-B025-9839-E24E-39F46FC78BA5}"/>
          </ac:spMkLst>
        </pc:spChg>
        <pc:spChg chg="del">
          <ac:chgData name="Danilo Felipe Ramalho" userId="a576fd85-1f42-4ec6-899a-5207c0498a60" providerId="ADAL" clId="{619D3490-7A17-443E-AE2E-29050A001066}" dt="2023-03-15T19:27:28.113" v="676" actId="478"/>
          <ac:spMkLst>
            <pc:docMk/>
            <pc:sldMk cId="4075837080" sldId="270"/>
            <ac:spMk id="28" creationId="{BDD9627C-6A53-5319-C716-888C7339B1E1}"/>
          </ac:spMkLst>
        </pc:spChg>
        <pc:spChg chg="add mod">
          <ac:chgData name="Danilo Felipe Ramalho" userId="a576fd85-1f42-4ec6-899a-5207c0498a60" providerId="ADAL" clId="{619D3490-7A17-443E-AE2E-29050A001066}" dt="2023-03-15T19:29:47.887" v="701" actId="17032"/>
          <ac:spMkLst>
            <pc:docMk/>
            <pc:sldMk cId="4075837080" sldId="270"/>
            <ac:spMk id="35" creationId="{D2B67D5C-BE44-17C7-62D5-9A48C4099FB3}"/>
          </ac:spMkLst>
        </pc:spChg>
        <pc:picChg chg="add mod">
          <ac:chgData name="Danilo Felipe Ramalho" userId="a576fd85-1f42-4ec6-899a-5207c0498a60" providerId="ADAL" clId="{619D3490-7A17-443E-AE2E-29050A001066}" dt="2023-03-15T19:29:23.519" v="696" actId="14100"/>
          <ac:picMkLst>
            <pc:docMk/>
            <pc:sldMk cId="4075837080" sldId="270"/>
            <ac:picMk id="25" creationId="{3023A2D8-E7E1-FE07-24EB-4D2110603397}"/>
          </ac:picMkLst>
        </pc:picChg>
        <pc:picChg chg="add mod">
          <ac:chgData name="Danilo Felipe Ramalho" userId="a576fd85-1f42-4ec6-899a-5207c0498a60" providerId="ADAL" clId="{619D3490-7A17-443E-AE2E-29050A001066}" dt="2023-03-15T19:28:23.754" v="683" actId="14100"/>
          <ac:picMkLst>
            <pc:docMk/>
            <pc:sldMk cId="4075837080" sldId="270"/>
            <ac:picMk id="30" creationId="{1D327E1A-EFF7-6CA0-71D7-DFFC37CFB484}"/>
          </ac:picMkLst>
        </pc:picChg>
        <pc:picChg chg="add mod">
          <ac:chgData name="Danilo Felipe Ramalho" userId="a576fd85-1f42-4ec6-899a-5207c0498a60" providerId="ADAL" clId="{619D3490-7A17-443E-AE2E-29050A001066}" dt="2023-03-15T19:29:27.147" v="698" actId="1076"/>
          <ac:picMkLst>
            <pc:docMk/>
            <pc:sldMk cId="4075837080" sldId="270"/>
            <ac:picMk id="32" creationId="{5701CD2A-E230-D51B-5DC5-2EBDD8F4B53A}"/>
          </ac:picMkLst>
        </pc:picChg>
        <pc:picChg chg="add mod">
          <ac:chgData name="Danilo Felipe Ramalho" userId="a576fd85-1f42-4ec6-899a-5207c0498a60" providerId="ADAL" clId="{619D3490-7A17-443E-AE2E-29050A001066}" dt="2023-03-15T19:29:25.757" v="697" actId="1076"/>
          <ac:picMkLst>
            <pc:docMk/>
            <pc:sldMk cId="4075837080" sldId="270"/>
            <ac:picMk id="34" creationId="{B57E551C-EE2D-F1AB-88AC-C8AAB9F82F45}"/>
          </ac:picMkLst>
        </pc:picChg>
      </pc:sldChg>
      <pc:sldChg chg="addSp delSp modSp mod">
        <pc:chgData name="Danilo Felipe Ramalho" userId="a576fd85-1f42-4ec6-899a-5207c0498a60" providerId="ADAL" clId="{619D3490-7A17-443E-AE2E-29050A001066}" dt="2023-03-15T19:33:42.451" v="766" actId="20577"/>
        <pc:sldMkLst>
          <pc:docMk/>
          <pc:sldMk cId="3945971779" sldId="271"/>
        </pc:sldMkLst>
        <pc:spChg chg="mod">
          <ac:chgData name="Danilo Felipe Ramalho" userId="a576fd85-1f42-4ec6-899a-5207c0498a60" providerId="ADAL" clId="{619D3490-7A17-443E-AE2E-29050A001066}" dt="2023-03-15T19:31:36.929" v="750" actId="20577"/>
          <ac:spMkLst>
            <pc:docMk/>
            <pc:sldMk cId="3945971779" sldId="271"/>
            <ac:spMk id="14" creationId="{00A9B6D0-2245-4C9C-9FDE-3A1F0AC1A0AD}"/>
          </ac:spMkLst>
        </pc:spChg>
        <pc:spChg chg="del">
          <ac:chgData name="Danilo Felipe Ramalho" userId="a576fd85-1f42-4ec6-899a-5207c0498a60" providerId="ADAL" clId="{619D3490-7A17-443E-AE2E-29050A001066}" dt="2023-03-15T19:31:54.300" v="756" actId="478"/>
          <ac:spMkLst>
            <pc:docMk/>
            <pc:sldMk cId="3945971779" sldId="271"/>
            <ac:spMk id="17" creationId="{9F54F543-41C7-70E6-6E9F-A86AB44FFA95}"/>
          </ac:spMkLst>
        </pc:spChg>
        <pc:spChg chg="mod">
          <ac:chgData name="Danilo Felipe Ramalho" userId="a576fd85-1f42-4ec6-899a-5207c0498a60" providerId="ADAL" clId="{619D3490-7A17-443E-AE2E-29050A001066}" dt="2023-03-15T19:33:42.451" v="766" actId="20577"/>
          <ac:spMkLst>
            <pc:docMk/>
            <pc:sldMk cId="3945971779" sldId="271"/>
            <ac:spMk id="48" creationId="{27B82778-B649-2F44-9BFA-49E424A434F9}"/>
          </ac:spMkLst>
        </pc:spChg>
        <pc:picChg chg="del">
          <ac:chgData name="Danilo Felipe Ramalho" userId="a576fd85-1f42-4ec6-899a-5207c0498a60" providerId="ADAL" clId="{619D3490-7A17-443E-AE2E-29050A001066}" dt="2023-03-15T19:31:51.669" v="754" actId="478"/>
          <ac:picMkLst>
            <pc:docMk/>
            <pc:sldMk cId="3945971779" sldId="271"/>
            <ac:picMk id="4" creationId="{DC302BFF-3F0A-C4B7-6B9E-EBE659C414BF}"/>
          </ac:picMkLst>
        </pc:picChg>
        <pc:picChg chg="del">
          <ac:chgData name="Danilo Felipe Ramalho" userId="a576fd85-1f42-4ec6-899a-5207c0498a60" providerId="ADAL" clId="{619D3490-7A17-443E-AE2E-29050A001066}" dt="2023-03-15T19:31:52.279" v="755" actId="478"/>
          <ac:picMkLst>
            <pc:docMk/>
            <pc:sldMk cId="3945971779" sldId="271"/>
            <ac:picMk id="10" creationId="{A525A8C3-4477-B946-DA01-84DB0269A9D9}"/>
          </ac:picMkLst>
        </pc:picChg>
        <pc:picChg chg="add mod">
          <ac:chgData name="Danilo Felipe Ramalho" userId="a576fd85-1f42-4ec6-899a-5207c0498a60" providerId="ADAL" clId="{619D3490-7A17-443E-AE2E-29050A001066}" dt="2023-03-15T19:33:34.525" v="762" actId="1076"/>
          <ac:picMkLst>
            <pc:docMk/>
            <pc:sldMk cId="3945971779" sldId="271"/>
            <ac:picMk id="13" creationId="{6E94DE6C-58B7-E308-307E-216131068BAD}"/>
          </ac:picMkLst>
        </pc:picChg>
      </pc:sldChg>
      <pc:sldChg chg="del">
        <pc:chgData name="Danilo Felipe Ramalho" userId="a576fd85-1f42-4ec6-899a-5207c0498a60" providerId="ADAL" clId="{619D3490-7A17-443E-AE2E-29050A001066}" dt="2023-03-15T19:34:00.155" v="767" actId="47"/>
        <pc:sldMkLst>
          <pc:docMk/>
          <pc:sldMk cId="2173068679" sldId="272"/>
        </pc:sldMkLst>
      </pc:sldChg>
      <pc:sldChg chg="addSp delSp modSp mod">
        <pc:chgData name="Danilo Felipe Ramalho" userId="a576fd85-1f42-4ec6-899a-5207c0498a60" providerId="ADAL" clId="{619D3490-7A17-443E-AE2E-29050A001066}" dt="2023-03-15T19:36:46.709" v="805" actId="1076"/>
        <pc:sldMkLst>
          <pc:docMk/>
          <pc:sldMk cId="1795194096" sldId="273"/>
        </pc:sldMkLst>
        <pc:spChg chg="mod">
          <ac:chgData name="Danilo Felipe Ramalho" userId="a576fd85-1f42-4ec6-899a-5207c0498a60" providerId="ADAL" clId="{619D3490-7A17-443E-AE2E-29050A001066}" dt="2023-03-15T19:34:10.698" v="789" actId="20577"/>
          <ac:spMkLst>
            <pc:docMk/>
            <pc:sldMk cId="1795194096" sldId="273"/>
            <ac:spMk id="14" creationId="{00A9B6D0-2245-4C9C-9FDE-3A1F0AC1A0AD}"/>
          </ac:spMkLst>
        </pc:spChg>
        <pc:spChg chg="mod ord">
          <ac:chgData name="Danilo Felipe Ramalho" userId="a576fd85-1f42-4ec6-899a-5207c0498a60" providerId="ADAL" clId="{619D3490-7A17-443E-AE2E-29050A001066}" dt="2023-03-15T19:36:04.581" v="801" actId="166"/>
          <ac:spMkLst>
            <pc:docMk/>
            <pc:sldMk cId="1795194096" sldId="273"/>
            <ac:spMk id="48" creationId="{27B82778-B649-2F44-9BFA-49E424A434F9}"/>
          </ac:spMkLst>
        </pc:spChg>
        <pc:picChg chg="add mod">
          <ac:chgData name="Danilo Felipe Ramalho" userId="a576fd85-1f42-4ec6-899a-5207c0498a60" providerId="ADAL" clId="{619D3490-7A17-443E-AE2E-29050A001066}" dt="2023-03-15T19:35:50.103" v="797" actId="1076"/>
          <ac:picMkLst>
            <pc:docMk/>
            <pc:sldMk cId="1795194096" sldId="273"/>
            <ac:picMk id="10" creationId="{583AE2A9-A255-7F22-8DE8-448911C96E99}"/>
          </ac:picMkLst>
        </pc:picChg>
        <pc:picChg chg="add mod">
          <ac:chgData name="Danilo Felipe Ramalho" userId="a576fd85-1f42-4ec6-899a-5207c0498a60" providerId="ADAL" clId="{619D3490-7A17-443E-AE2E-29050A001066}" dt="2023-03-15T19:36:46.709" v="805" actId="1076"/>
          <ac:picMkLst>
            <pc:docMk/>
            <pc:sldMk cId="1795194096" sldId="273"/>
            <ac:picMk id="13" creationId="{C062D6F8-019E-F1A5-111A-3CF14107CC86}"/>
          </ac:picMkLst>
        </pc:picChg>
        <pc:picChg chg="del">
          <ac:chgData name="Danilo Felipe Ramalho" userId="a576fd85-1f42-4ec6-899a-5207c0498a60" providerId="ADAL" clId="{619D3490-7A17-443E-AE2E-29050A001066}" dt="2023-03-15T19:35:05.193" v="790" actId="478"/>
          <ac:picMkLst>
            <pc:docMk/>
            <pc:sldMk cId="1795194096" sldId="273"/>
            <ac:picMk id="17" creationId="{00FF9ABE-77E1-0778-335D-C58FDA5B2519}"/>
          </ac:picMkLst>
        </pc:picChg>
      </pc:sldChg>
      <pc:sldChg chg="del">
        <pc:chgData name="Danilo Felipe Ramalho" userId="a576fd85-1f42-4ec6-899a-5207c0498a60" providerId="ADAL" clId="{619D3490-7A17-443E-AE2E-29050A001066}" dt="2023-03-15T19:36:55.038" v="806" actId="47"/>
        <pc:sldMkLst>
          <pc:docMk/>
          <pc:sldMk cId="135341732" sldId="274"/>
        </pc:sldMkLst>
      </pc:sldChg>
      <pc:sldChg chg="del">
        <pc:chgData name="Danilo Felipe Ramalho" userId="a576fd85-1f42-4ec6-899a-5207c0498a60" providerId="ADAL" clId="{619D3490-7A17-443E-AE2E-29050A001066}" dt="2023-03-15T19:36:55.038" v="806" actId="47"/>
        <pc:sldMkLst>
          <pc:docMk/>
          <pc:sldMk cId="2858138752" sldId="275"/>
        </pc:sldMkLst>
      </pc:sldChg>
      <pc:sldChg chg="del">
        <pc:chgData name="Danilo Felipe Ramalho" userId="a576fd85-1f42-4ec6-899a-5207c0498a60" providerId="ADAL" clId="{619D3490-7A17-443E-AE2E-29050A001066}" dt="2023-03-15T19:36:55.038" v="806" actId="47"/>
        <pc:sldMkLst>
          <pc:docMk/>
          <pc:sldMk cId="54686899" sldId="276"/>
        </pc:sldMkLst>
      </pc:sldChg>
      <pc:sldChg chg="del">
        <pc:chgData name="Danilo Felipe Ramalho" userId="a576fd85-1f42-4ec6-899a-5207c0498a60" providerId="ADAL" clId="{619D3490-7A17-443E-AE2E-29050A001066}" dt="2023-03-15T19:36:55.038" v="806" actId="47"/>
        <pc:sldMkLst>
          <pc:docMk/>
          <pc:sldMk cId="1065246537" sldId="277"/>
        </pc:sldMkLst>
      </pc:sldChg>
      <pc:sldChg chg="del">
        <pc:chgData name="Danilo Felipe Ramalho" userId="a576fd85-1f42-4ec6-899a-5207c0498a60" providerId="ADAL" clId="{619D3490-7A17-443E-AE2E-29050A001066}" dt="2023-03-15T19:36:55.038" v="806" actId="47"/>
        <pc:sldMkLst>
          <pc:docMk/>
          <pc:sldMk cId="2057427362" sldId="278"/>
        </pc:sldMkLst>
      </pc:sldChg>
      <pc:sldChg chg="del">
        <pc:chgData name="Danilo Felipe Ramalho" userId="a576fd85-1f42-4ec6-899a-5207c0498a60" providerId="ADAL" clId="{619D3490-7A17-443E-AE2E-29050A001066}" dt="2023-03-15T19:36:55.038" v="806" actId="47"/>
        <pc:sldMkLst>
          <pc:docMk/>
          <pc:sldMk cId="2811615003" sldId="280"/>
        </pc:sldMkLst>
      </pc:sldChg>
      <pc:sldChg chg="del">
        <pc:chgData name="Danilo Felipe Ramalho" userId="a576fd85-1f42-4ec6-899a-5207c0498a60" providerId="ADAL" clId="{619D3490-7A17-443E-AE2E-29050A001066}" dt="2023-03-15T19:36:55.038" v="806" actId="47"/>
        <pc:sldMkLst>
          <pc:docMk/>
          <pc:sldMk cId="645842641" sldId="281"/>
        </pc:sldMkLst>
      </pc:sldChg>
      <pc:sldChg chg="del">
        <pc:chgData name="Danilo Felipe Ramalho" userId="a576fd85-1f42-4ec6-899a-5207c0498a60" providerId="ADAL" clId="{619D3490-7A17-443E-AE2E-29050A001066}" dt="2023-03-15T19:36:55.038" v="806" actId="47"/>
        <pc:sldMkLst>
          <pc:docMk/>
          <pc:sldMk cId="991136974" sldId="282"/>
        </pc:sldMkLst>
      </pc:sldChg>
      <pc:sldChg chg="addSp modSp add mod">
        <pc:chgData name="Danilo Felipe Ramalho" userId="a576fd85-1f42-4ec6-899a-5207c0498a60" providerId="ADAL" clId="{619D3490-7A17-443E-AE2E-29050A001066}" dt="2023-03-15T19:18:17.319" v="342" actId="11529"/>
        <pc:sldMkLst>
          <pc:docMk/>
          <pc:sldMk cId="2407504964" sldId="283"/>
        </pc:sldMkLst>
        <pc:spChg chg="mod">
          <ac:chgData name="Danilo Felipe Ramalho" userId="a576fd85-1f42-4ec6-899a-5207c0498a60" providerId="ADAL" clId="{619D3490-7A17-443E-AE2E-29050A001066}" dt="2023-03-15T19:17:48.419" v="338" actId="6549"/>
          <ac:spMkLst>
            <pc:docMk/>
            <pc:sldMk cId="2407504964" sldId="283"/>
            <ac:spMk id="4" creationId="{456D33C0-48AF-20A1-8F18-EBD8C9570A5B}"/>
          </ac:spMkLst>
        </pc:spChg>
        <pc:spChg chg="mod">
          <ac:chgData name="Danilo Felipe Ramalho" userId="a576fd85-1f42-4ec6-899a-5207c0498a60" providerId="ADAL" clId="{619D3490-7A17-443E-AE2E-29050A001066}" dt="2023-03-15T19:18:11.196" v="341" actId="14100"/>
          <ac:spMkLst>
            <pc:docMk/>
            <pc:sldMk cId="2407504964" sldId="283"/>
            <ac:spMk id="20" creationId="{31CB567C-9DE1-DC42-AD8D-B37C35382B8A}"/>
          </ac:spMkLst>
        </pc:spChg>
        <pc:cxnChg chg="add">
          <ac:chgData name="Danilo Felipe Ramalho" userId="a576fd85-1f42-4ec6-899a-5207c0498a60" providerId="ADAL" clId="{619D3490-7A17-443E-AE2E-29050A001066}" dt="2023-03-15T19:18:17.319" v="342" actId="11529"/>
          <ac:cxnSpMkLst>
            <pc:docMk/>
            <pc:sldMk cId="2407504964" sldId="283"/>
            <ac:cxnSpMk id="12" creationId="{7BC885FB-6D63-4F62-6E09-2FD6997A6696}"/>
          </ac:cxnSpMkLst>
        </pc:cxnChg>
      </pc:sldChg>
    </pc:docChg>
  </pc:docChgLst>
  <pc:docChgLst>
    <pc:chgData name="Danilo Felipe Ramalho" userId="a576fd85-1f42-4ec6-899a-5207c0498a60" providerId="ADAL" clId="{FCDAB70D-F7BE-4E92-948A-43A472333705}"/>
    <pc:docChg chg="undo custSel modSld">
      <pc:chgData name="Danilo Felipe Ramalho" userId="a576fd85-1f42-4ec6-899a-5207c0498a60" providerId="ADAL" clId="{FCDAB70D-F7BE-4E92-948A-43A472333705}" dt="2023-03-02T11:41:58.029" v="24" actId="20577"/>
      <pc:docMkLst>
        <pc:docMk/>
      </pc:docMkLst>
      <pc:sldChg chg="modSp mod">
        <pc:chgData name="Danilo Felipe Ramalho" userId="a576fd85-1f42-4ec6-899a-5207c0498a60" providerId="ADAL" clId="{FCDAB70D-F7BE-4E92-948A-43A472333705}" dt="2023-03-02T11:41:58.029" v="24" actId="20577"/>
        <pc:sldMkLst>
          <pc:docMk/>
          <pc:sldMk cId="1860755808" sldId="265"/>
        </pc:sldMkLst>
        <pc:spChg chg="mod">
          <ac:chgData name="Danilo Felipe Ramalho" userId="a576fd85-1f42-4ec6-899a-5207c0498a60" providerId="ADAL" clId="{FCDAB70D-F7BE-4E92-948A-43A472333705}" dt="2023-03-02T11:04:28.803" v="23" actId="20577"/>
          <ac:spMkLst>
            <pc:docMk/>
            <pc:sldMk cId="1860755808" sldId="265"/>
            <ac:spMk id="14" creationId="{00A9B6D0-2245-4C9C-9FDE-3A1F0AC1A0AD}"/>
          </ac:spMkLst>
        </pc:spChg>
        <pc:spChg chg="mod">
          <ac:chgData name="Danilo Felipe Ramalho" userId="a576fd85-1f42-4ec6-899a-5207c0498a60" providerId="ADAL" clId="{FCDAB70D-F7BE-4E92-948A-43A472333705}" dt="2023-03-02T11:41:58.029" v="24" actId="20577"/>
          <ac:spMkLst>
            <pc:docMk/>
            <pc:sldMk cId="1860755808" sldId="265"/>
            <ac:spMk id="48" creationId="{27B82778-B649-2F44-9BFA-49E424A434F9}"/>
          </ac:spMkLst>
        </pc:spChg>
      </pc:sldChg>
    </pc:docChg>
  </pc:docChgLst>
  <pc:docChgLst>
    <pc:chgData name="Danilo Felipe Ramalho" userId="a576fd85-1f42-4ec6-899a-5207c0498a60" providerId="ADAL" clId="{58DF0AE5-DDDA-47E8-A510-D0CDB44DC2DE}"/>
    <pc:docChg chg="undo custSel addSld delSld modSld">
      <pc:chgData name="Danilo Felipe Ramalho" userId="a576fd85-1f42-4ec6-899a-5207c0498a60" providerId="ADAL" clId="{58DF0AE5-DDDA-47E8-A510-D0CDB44DC2DE}" dt="2023-08-07T20:19:28.120" v="1307" actId="20577"/>
      <pc:docMkLst>
        <pc:docMk/>
      </pc:docMkLst>
      <pc:sldChg chg="modSp mod">
        <pc:chgData name="Danilo Felipe Ramalho" userId="a576fd85-1f42-4ec6-899a-5207c0498a60" providerId="ADAL" clId="{58DF0AE5-DDDA-47E8-A510-D0CDB44DC2DE}" dt="2023-08-07T17:59:20.807" v="0" actId="20577"/>
        <pc:sldMkLst>
          <pc:docMk/>
          <pc:sldMk cId="557378681" sldId="256"/>
        </pc:sldMkLst>
        <pc:spChg chg="mod">
          <ac:chgData name="Danilo Felipe Ramalho" userId="a576fd85-1f42-4ec6-899a-5207c0498a60" providerId="ADAL" clId="{58DF0AE5-DDDA-47E8-A510-D0CDB44DC2DE}" dt="2023-08-07T17:59:20.807" v="0" actId="20577"/>
          <ac:spMkLst>
            <pc:docMk/>
            <pc:sldMk cId="557378681" sldId="256"/>
            <ac:spMk id="21" creationId="{1C7D9EEE-B007-CC8B-9107-A9FDCD1A24F0}"/>
          </ac:spMkLst>
        </pc:spChg>
      </pc:sldChg>
      <pc:sldChg chg="del">
        <pc:chgData name="Danilo Felipe Ramalho" userId="a576fd85-1f42-4ec6-899a-5207c0498a60" providerId="ADAL" clId="{58DF0AE5-DDDA-47E8-A510-D0CDB44DC2DE}" dt="2023-08-07T18:48:57.691" v="1029" actId="47"/>
        <pc:sldMkLst>
          <pc:docMk/>
          <pc:sldMk cId="3867991233" sldId="268"/>
        </pc:sldMkLst>
      </pc:sldChg>
      <pc:sldChg chg="modSp mod">
        <pc:chgData name="Danilo Felipe Ramalho" userId="a576fd85-1f42-4ec6-899a-5207c0498a60" providerId="ADAL" clId="{58DF0AE5-DDDA-47E8-A510-D0CDB44DC2DE}" dt="2023-08-07T18:49:49.515" v="1053"/>
        <pc:sldMkLst>
          <pc:docMk/>
          <pc:sldMk cId="1167097309" sldId="284"/>
        </pc:sldMkLst>
        <pc:spChg chg="mod">
          <ac:chgData name="Danilo Felipe Ramalho" userId="a576fd85-1f42-4ec6-899a-5207c0498a60" providerId="ADAL" clId="{58DF0AE5-DDDA-47E8-A510-D0CDB44DC2DE}" dt="2023-08-07T18:45:04.750" v="1003" actId="20577"/>
          <ac:spMkLst>
            <pc:docMk/>
            <pc:sldMk cId="1167097309" sldId="284"/>
            <ac:spMk id="14" creationId="{00A9B6D0-2245-4C9C-9FDE-3A1F0AC1A0AD}"/>
          </ac:spMkLst>
        </pc:spChg>
        <pc:spChg chg="mod">
          <ac:chgData name="Danilo Felipe Ramalho" userId="a576fd85-1f42-4ec6-899a-5207c0498a60" providerId="ADAL" clId="{58DF0AE5-DDDA-47E8-A510-D0CDB44DC2DE}" dt="2023-08-07T18:45:08.687" v="1009" actId="20577"/>
          <ac:spMkLst>
            <pc:docMk/>
            <pc:sldMk cId="1167097309" sldId="284"/>
            <ac:spMk id="15" creationId="{F4088D90-A07C-8013-A9AF-BB90D4D296C9}"/>
          </ac:spMkLst>
        </pc:spChg>
        <pc:spChg chg="mod">
          <ac:chgData name="Danilo Felipe Ramalho" userId="a576fd85-1f42-4ec6-899a-5207c0498a60" providerId="ADAL" clId="{58DF0AE5-DDDA-47E8-A510-D0CDB44DC2DE}" dt="2023-08-07T18:49:49.515" v="1053"/>
          <ac:spMkLst>
            <pc:docMk/>
            <pc:sldMk cId="1167097309" sldId="284"/>
            <ac:spMk id="48" creationId="{27B82778-B649-2F44-9BFA-49E424A434F9}"/>
          </ac:spMkLst>
        </pc:spChg>
      </pc:sldChg>
      <pc:sldChg chg="addSp delSp modSp mod">
        <pc:chgData name="Danilo Felipe Ramalho" userId="a576fd85-1f42-4ec6-899a-5207c0498a60" providerId="ADAL" clId="{58DF0AE5-DDDA-47E8-A510-D0CDB44DC2DE}" dt="2023-08-07T18:16:19.443" v="435" actId="20577"/>
        <pc:sldMkLst>
          <pc:docMk/>
          <pc:sldMk cId="2760877538" sldId="287"/>
        </pc:sldMkLst>
        <pc:spChg chg="add del">
          <ac:chgData name="Danilo Felipe Ramalho" userId="a576fd85-1f42-4ec6-899a-5207c0498a60" providerId="ADAL" clId="{58DF0AE5-DDDA-47E8-A510-D0CDB44DC2DE}" dt="2023-08-07T18:10:10.251" v="192" actId="478"/>
          <ac:spMkLst>
            <pc:docMk/>
            <pc:sldMk cId="2760877538" sldId="287"/>
            <ac:spMk id="4" creationId="{155B6435-007C-3710-AE4E-C56EBE6DA411}"/>
          </ac:spMkLst>
        </pc:spChg>
        <pc:spChg chg="mod">
          <ac:chgData name="Danilo Felipe Ramalho" userId="a576fd85-1f42-4ec6-899a-5207c0498a60" providerId="ADAL" clId="{58DF0AE5-DDDA-47E8-A510-D0CDB44DC2DE}" dt="2023-08-07T18:16:19.443" v="435" actId="20577"/>
          <ac:spMkLst>
            <pc:docMk/>
            <pc:sldMk cId="2760877538" sldId="287"/>
            <ac:spMk id="14" creationId="{00A9B6D0-2245-4C9C-9FDE-3A1F0AC1A0AD}"/>
          </ac:spMkLst>
        </pc:spChg>
        <pc:spChg chg="mod">
          <ac:chgData name="Danilo Felipe Ramalho" userId="a576fd85-1f42-4ec6-899a-5207c0498a60" providerId="ADAL" clId="{58DF0AE5-DDDA-47E8-A510-D0CDB44DC2DE}" dt="2023-08-07T18:15:53.096" v="434" actId="113"/>
          <ac:spMkLst>
            <pc:docMk/>
            <pc:sldMk cId="2760877538" sldId="287"/>
            <ac:spMk id="15" creationId="{F4088D90-A07C-8013-A9AF-BB90D4D296C9}"/>
          </ac:spMkLst>
        </pc:spChg>
        <pc:spChg chg="mod">
          <ac:chgData name="Danilo Felipe Ramalho" userId="a576fd85-1f42-4ec6-899a-5207c0498a60" providerId="ADAL" clId="{58DF0AE5-DDDA-47E8-A510-D0CDB44DC2DE}" dt="2023-08-07T18:13:17.465" v="402" actId="255"/>
          <ac:spMkLst>
            <pc:docMk/>
            <pc:sldMk cId="2760877538" sldId="287"/>
            <ac:spMk id="48" creationId="{27B82778-B649-2F44-9BFA-49E424A434F9}"/>
          </ac:spMkLst>
        </pc:spChg>
        <pc:picChg chg="del">
          <ac:chgData name="Danilo Felipe Ramalho" userId="a576fd85-1f42-4ec6-899a-5207c0498a60" providerId="ADAL" clId="{58DF0AE5-DDDA-47E8-A510-D0CDB44DC2DE}" dt="2023-08-07T18:10:02.226" v="189" actId="478"/>
          <ac:picMkLst>
            <pc:docMk/>
            <pc:sldMk cId="2760877538" sldId="287"/>
            <ac:picMk id="3" creationId="{2993B07C-45D8-7F5B-C927-6C2F8923B8AC}"/>
          </ac:picMkLst>
        </pc:picChg>
        <pc:picChg chg="del">
          <ac:chgData name="Danilo Felipe Ramalho" userId="a576fd85-1f42-4ec6-899a-5207c0498a60" providerId="ADAL" clId="{58DF0AE5-DDDA-47E8-A510-D0CDB44DC2DE}" dt="2023-08-07T18:10:01.585" v="188" actId="478"/>
          <ac:picMkLst>
            <pc:docMk/>
            <pc:sldMk cId="2760877538" sldId="287"/>
            <ac:picMk id="5" creationId="{F4B7CCD7-CA2E-A233-4994-5087C49318B4}"/>
          </ac:picMkLst>
        </pc:picChg>
        <pc:picChg chg="add mod">
          <ac:chgData name="Danilo Felipe Ramalho" userId="a576fd85-1f42-4ec6-899a-5207c0498a60" providerId="ADAL" clId="{58DF0AE5-DDDA-47E8-A510-D0CDB44DC2DE}" dt="2023-08-07T18:10:50.298" v="198" actId="1076"/>
          <ac:picMkLst>
            <pc:docMk/>
            <pc:sldMk cId="2760877538" sldId="287"/>
            <ac:picMk id="7" creationId="{F711853E-D853-1621-5E2A-810A0D30046D}"/>
          </ac:picMkLst>
        </pc:picChg>
        <pc:picChg chg="del">
          <ac:chgData name="Danilo Felipe Ramalho" userId="a576fd85-1f42-4ec6-899a-5207c0498a60" providerId="ADAL" clId="{58DF0AE5-DDDA-47E8-A510-D0CDB44DC2DE}" dt="2023-08-07T18:10:02.723" v="190" actId="478"/>
          <ac:picMkLst>
            <pc:docMk/>
            <pc:sldMk cId="2760877538" sldId="287"/>
            <ac:picMk id="8" creationId="{C3093A2D-825B-6738-393B-F8397F327124}"/>
          </ac:picMkLst>
        </pc:picChg>
        <pc:picChg chg="add del">
          <ac:chgData name="Danilo Felipe Ramalho" userId="a576fd85-1f42-4ec6-899a-5207c0498a60" providerId="ADAL" clId="{58DF0AE5-DDDA-47E8-A510-D0CDB44DC2DE}" dt="2023-08-07T18:11:18.867" v="210" actId="478"/>
          <ac:picMkLst>
            <pc:docMk/>
            <pc:sldMk cId="2760877538" sldId="287"/>
            <ac:picMk id="10" creationId="{CECFB8DE-EA82-5486-1DE6-588D438C9A2F}"/>
          </ac:picMkLst>
        </pc:picChg>
      </pc:sldChg>
      <pc:sldChg chg="addSp delSp modSp add mod modAnim">
        <pc:chgData name="Danilo Felipe Ramalho" userId="a576fd85-1f42-4ec6-899a-5207c0498a60" providerId="ADAL" clId="{58DF0AE5-DDDA-47E8-A510-D0CDB44DC2DE}" dt="2023-08-07T18:29:16.357" v="511"/>
        <pc:sldMkLst>
          <pc:docMk/>
          <pc:sldMk cId="3491229216" sldId="288"/>
        </pc:sldMkLst>
        <pc:spChg chg="add del mod">
          <ac:chgData name="Danilo Felipe Ramalho" userId="a576fd85-1f42-4ec6-899a-5207c0498a60" providerId="ADAL" clId="{58DF0AE5-DDDA-47E8-A510-D0CDB44DC2DE}" dt="2023-08-07T18:13:37.545" v="404"/>
          <ac:spMkLst>
            <pc:docMk/>
            <pc:sldMk cId="3491229216" sldId="288"/>
            <ac:spMk id="3" creationId="{C73275C6-C73F-18BB-AAC1-CED3D5C2AF44}"/>
          </ac:spMkLst>
        </pc:spChg>
        <pc:spChg chg="mod">
          <ac:chgData name="Danilo Felipe Ramalho" userId="a576fd85-1f42-4ec6-899a-5207c0498a60" providerId="ADAL" clId="{58DF0AE5-DDDA-47E8-A510-D0CDB44DC2DE}" dt="2023-08-07T18:11:28.824" v="222" actId="20577"/>
          <ac:spMkLst>
            <pc:docMk/>
            <pc:sldMk cId="3491229216" sldId="288"/>
            <ac:spMk id="14" creationId="{00A9B6D0-2245-4C9C-9FDE-3A1F0AC1A0AD}"/>
          </ac:spMkLst>
        </pc:spChg>
        <pc:spChg chg="mod">
          <ac:chgData name="Danilo Felipe Ramalho" userId="a576fd85-1f42-4ec6-899a-5207c0498a60" providerId="ADAL" clId="{58DF0AE5-DDDA-47E8-A510-D0CDB44DC2DE}" dt="2023-08-07T18:25:33.951" v="454" actId="20577"/>
          <ac:spMkLst>
            <pc:docMk/>
            <pc:sldMk cId="3491229216" sldId="288"/>
            <ac:spMk id="15" creationId="{F4088D90-A07C-8013-A9AF-BB90D4D296C9}"/>
          </ac:spMkLst>
        </pc:spChg>
        <pc:spChg chg="mod">
          <ac:chgData name="Danilo Felipe Ramalho" userId="a576fd85-1f42-4ec6-899a-5207c0498a60" providerId="ADAL" clId="{58DF0AE5-DDDA-47E8-A510-D0CDB44DC2DE}" dt="2023-08-07T18:14:30.557" v="428" actId="20577"/>
          <ac:spMkLst>
            <pc:docMk/>
            <pc:sldMk cId="3491229216" sldId="288"/>
            <ac:spMk id="48" creationId="{27B82778-B649-2F44-9BFA-49E424A434F9}"/>
          </ac:spMkLst>
        </pc:spChg>
        <pc:spChg chg="add del">
          <ac:chgData name="Danilo Felipe Ramalho" userId="a576fd85-1f42-4ec6-899a-5207c0498a60" providerId="ADAL" clId="{58DF0AE5-DDDA-47E8-A510-D0CDB44DC2DE}" dt="2023-08-07T18:27:59.832" v="503" actId="478"/>
          <ac:spMkLst>
            <pc:docMk/>
            <pc:sldMk cId="3491229216" sldId="288"/>
            <ac:spMk id="59" creationId="{E6F8F79F-3FED-0DF5-860E-22E72064EC35}"/>
          </ac:spMkLst>
        </pc:spChg>
        <pc:grpChg chg="mod">
          <ac:chgData name="Danilo Felipe Ramalho" userId="a576fd85-1f42-4ec6-899a-5207c0498a60" providerId="ADAL" clId="{58DF0AE5-DDDA-47E8-A510-D0CDB44DC2DE}" dt="2023-08-07T18:27:56.788" v="501" actId="1076"/>
          <ac:grpSpMkLst>
            <pc:docMk/>
            <pc:sldMk cId="3491229216" sldId="288"/>
            <ac:grpSpMk id="64" creationId="{35F7DCC5-AFE1-B7EA-3B3E-AA71C03CCD45}"/>
          </ac:grpSpMkLst>
        </pc:grpChg>
        <pc:graphicFrameChg chg="add del mod">
          <ac:chgData name="Danilo Felipe Ramalho" userId="a576fd85-1f42-4ec6-899a-5207c0498a60" providerId="ADAL" clId="{58DF0AE5-DDDA-47E8-A510-D0CDB44DC2DE}" dt="2023-08-07T18:13:37.545" v="404"/>
          <ac:graphicFrameMkLst>
            <pc:docMk/>
            <pc:sldMk cId="3491229216" sldId="288"/>
            <ac:graphicFrameMk id="2" creationId="{E54AE2D9-C0AE-DC2A-A805-76DB6250815D}"/>
          </ac:graphicFrameMkLst>
        </pc:graphicFrameChg>
        <pc:picChg chg="add mod">
          <ac:chgData name="Danilo Felipe Ramalho" userId="a576fd85-1f42-4ec6-899a-5207c0498a60" providerId="ADAL" clId="{58DF0AE5-DDDA-47E8-A510-D0CDB44DC2DE}" dt="2023-08-07T18:14:20.913" v="407" actId="1076"/>
          <ac:picMkLst>
            <pc:docMk/>
            <pc:sldMk cId="3491229216" sldId="288"/>
            <ac:picMk id="5" creationId="{5A6DEED7-2860-DECC-84C3-A3C9354AC2D7}"/>
          </ac:picMkLst>
        </pc:picChg>
        <pc:picChg chg="del">
          <ac:chgData name="Danilo Felipe Ramalho" userId="a576fd85-1f42-4ec6-899a-5207c0498a60" providerId="ADAL" clId="{58DF0AE5-DDDA-47E8-A510-D0CDB44DC2DE}" dt="2023-08-07T18:12:24.481" v="349" actId="478"/>
          <ac:picMkLst>
            <pc:docMk/>
            <pc:sldMk cId="3491229216" sldId="288"/>
            <ac:picMk id="7" creationId="{F711853E-D853-1621-5E2A-810A0D30046D}"/>
          </ac:picMkLst>
        </pc:picChg>
        <pc:picChg chg="add mod">
          <ac:chgData name="Danilo Felipe Ramalho" userId="a576fd85-1f42-4ec6-899a-5207c0498a60" providerId="ADAL" clId="{58DF0AE5-DDDA-47E8-A510-D0CDB44DC2DE}" dt="2023-08-07T18:27:56.077" v="500" actId="1076"/>
          <ac:picMkLst>
            <pc:docMk/>
            <pc:sldMk cId="3491229216" sldId="288"/>
            <ac:picMk id="8" creationId="{27A885DC-1D72-275C-3C80-71B1E4B8A54B}"/>
          </ac:picMkLst>
        </pc:picChg>
        <pc:picChg chg="add mod">
          <ac:chgData name="Danilo Felipe Ramalho" userId="a576fd85-1f42-4ec6-899a-5207c0498a60" providerId="ADAL" clId="{58DF0AE5-DDDA-47E8-A510-D0CDB44DC2DE}" dt="2023-08-07T18:29:10.174" v="510" actId="1076"/>
          <ac:picMkLst>
            <pc:docMk/>
            <pc:sldMk cId="3491229216" sldId="288"/>
            <ac:picMk id="10" creationId="{911F9C91-A79C-8358-4751-3875EA0E324D}"/>
          </ac:picMkLst>
        </pc:picChg>
      </pc:sldChg>
      <pc:sldChg chg="addSp delSp modSp add mod modAnim modNotesTx">
        <pc:chgData name="Danilo Felipe Ramalho" userId="a576fd85-1f42-4ec6-899a-5207c0498a60" providerId="ADAL" clId="{58DF0AE5-DDDA-47E8-A510-D0CDB44DC2DE}" dt="2023-08-07T18:46:43.242" v="1021" actId="20577"/>
        <pc:sldMkLst>
          <pc:docMk/>
          <pc:sldMk cId="2060654588" sldId="289"/>
        </pc:sldMkLst>
        <pc:spChg chg="mod">
          <ac:chgData name="Danilo Felipe Ramalho" userId="a576fd85-1f42-4ec6-899a-5207c0498a60" providerId="ADAL" clId="{58DF0AE5-DDDA-47E8-A510-D0CDB44DC2DE}" dt="2023-08-07T18:34:45.479" v="562" actId="20577"/>
          <ac:spMkLst>
            <pc:docMk/>
            <pc:sldMk cId="2060654588" sldId="289"/>
            <ac:spMk id="14" creationId="{00A9B6D0-2245-4C9C-9FDE-3A1F0AC1A0AD}"/>
          </ac:spMkLst>
        </pc:spChg>
        <pc:spChg chg="mod">
          <ac:chgData name="Danilo Felipe Ramalho" userId="a576fd85-1f42-4ec6-899a-5207c0498a60" providerId="ADAL" clId="{58DF0AE5-DDDA-47E8-A510-D0CDB44DC2DE}" dt="2023-08-07T18:26:07.059" v="490" actId="20577"/>
          <ac:spMkLst>
            <pc:docMk/>
            <pc:sldMk cId="2060654588" sldId="289"/>
            <ac:spMk id="15" creationId="{F4088D90-A07C-8013-A9AF-BB90D4D296C9}"/>
          </ac:spMkLst>
        </pc:spChg>
        <pc:spChg chg="mod">
          <ac:chgData name="Danilo Felipe Ramalho" userId="a576fd85-1f42-4ec6-899a-5207c0498a60" providerId="ADAL" clId="{58DF0AE5-DDDA-47E8-A510-D0CDB44DC2DE}" dt="2023-08-07T18:46:43.242" v="1021" actId="20577"/>
          <ac:spMkLst>
            <pc:docMk/>
            <pc:sldMk cId="2060654588" sldId="289"/>
            <ac:spMk id="48" creationId="{27B82778-B649-2F44-9BFA-49E424A434F9}"/>
          </ac:spMkLst>
        </pc:spChg>
        <pc:picChg chg="add del mod">
          <ac:chgData name="Danilo Felipe Ramalho" userId="a576fd85-1f42-4ec6-899a-5207c0498a60" providerId="ADAL" clId="{58DF0AE5-DDDA-47E8-A510-D0CDB44DC2DE}" dt="2023-08-07T18:34:57.927" v="563" actId="478"/>
          <ac:picMkLst>
            <pc:docMk/>
            <pc:sldMk cId="2060654588" sldId="289"/>
            <ac:picMk id="3" creationId="{5DB52FF3-FBE3-0024-5C2A-B03A31506EC8}"/>
          </ac:picMkLst>
        </pc:picChg>
        <pc:picChg chg="del">
          <ac:chgData name="Danilo Felipe Ramalho" userId="a576fd85-1f42-4ec6-899a-5207c0498a60" providerId="ADAL" clId="{58DF0AE5-DDDA-47E8-A510-D0CDB44DC2DE}" dt="2023-08-07T18:26:11.337" v="491" actId="478"/>
          <ac:picMkLst>
            <pc:docMk/>
            <pc:sldMk cId="2060654588" sldId="289"/>
            <ac:picMk id="5" creationId="{5A6DEED7-2860-DECC-84C3-A3C9354AC2D7}"/>
          </ac:picMkLst>
        </pc:picChg>
        <pc:picChg chg="add del mod">
          <ac:chgData name="Danilo Felipe Ramalho" userId="a576fd85-1f42-4ec6-899a-5207c0498a60" providerId="ADAL" clId="{58DF0AE5-DDDA-47E8-A510-D0CDB44DC2DE}" dt="2023-08-07T18:34:59.344" v="564" actId="478"/>
          <ac:picMkLst>
            <pc:docMk/>
            <pc:sldMk cId="2060654588" sldId="289"/>
            <ac:picMk id="6" creationId="{119EB433-D8FA-DBE3-9546-428BFD5A4BFC}"/>
          </ac:picMkLst>
        </pc:picChg>
        <pc:picChg chg="add del mod">
          <ac:chgData name="Danilo Felipe Ramalho" userId="a576fd85-1f42-4ec6-899a-5207c0498a60" providerId="ADAL" clId="{58DF0AE5-DDDA-47E8-A510-D0CDB44DC2DE}" dt="2023-08-07T18:35:00.073" v="565" actId="478"/>
          <ac:picMkLst>
            <pc:docMk/>
            <pc:sldMk cId="2060654588" sldId="289"/>
            <ac:picMk id="8" creationId="{4C3A8C86-C9F0-4A48-B379-617DB6622B2D}"/>
          </ac:picMkLst>
        </pc:picChg>
        <pc:picChg chg="add mod">
          <ac:chgData name="Danilo Felipe Ramalho" userId="a576fd85-1f42-4ec6-899a-5207c0498a60" providerId="ADAL" clId="{58DF0AE5-DDDA-47E8-A510-D0CDB44DC2DE}" dt="2023-08-07T18:43:54.096" v="951" actId="1076"/>
          <ac:picMkLst>
            <pc:docMk/>
            <pc:sldMk cId="2060654588" sldId="289"/>
            <ac:picMk id="10" creationId="{4845CD98-8A96-F30C-D5C0-6A624A62A902}"/>
          </ac:picMkLst>
        </pc:picChg>
        <pc:picChg chg="add mod">
          <ac:chgData name="Danilo Felipe Ramalho" userId="a576fd85-1f42-4ec6-899a-5207c0498a60" providerId="ADAL" clId="{58DF0AE5-DDDA-47E8-A510-D0CDB44DC2DE}" dt="2023-08-07T18:43:18.808" v="942" actId="14100"/>
          <ac:picMkLst>
            <pc:docMk/>
            <pc:sldMk cId="2060654588" sldId="289"/>
            <ac:picMk id="12" creationId="{6B91D9E3-81D4-580F-EC4E-81C02203BAE3}"/>
          </ac:picMkLst>
        </pc:picChg>
        <pc:picChg chg="add mod">
          <ac:chgData name="Danilo Felipe Ramalho" userId="a576fd85-1f42-4ec6-899a-5207c0498a60" providerId="ADAL" clId="{58DF0AE5-DDDA-47E8-A510-D0CDB44DC2DE}" dt="2023-08-07T18:43:58.006" v="953" actId="1076"/>
          <ac:picMkLst>
            <pc:docMk/>
            <pc:sldMk cId="2060654588" sldId="289"/>
            <ac:picMk id="16" creationId="{7D559DB2-A914-C9EF-8306-85CCF54CDACF}"/>
          </ac:picMkLst>
        </pc:picChg>
      </pc:sldChg>
      <pc:sldChg chg="modSp add mod">
        <pc:chgData name="Danilo Felipe Ramalho" userId="a576fd85-1f42-4ec6-899a-5207c0498a60" providerId="ADAL" clId="{58DF0AE5-DDDA-47E8-A510-D0CDB44DC2DE}" dt="2023-08-07T20:19:28.120" v="1307" actId="20577"/>
        <pc:sldMkLst>
          <pc:docMk/>
          <pc:sldMk cId="1241734738" sldId="290"/>
        </pc:sldMkLst>
        <pc:spChg chg="mod">
          <ac:chgData name="Danilo Felipe Ramalho" userId="a576fd85-1f42-4ec6-899a-5207c0498a60" providerId="ADAL" clId="{58DF0AE5-DDDA-47E8-A510-D0CDB44DC2DE}" dt="2023-08-07T20:19:28.120" v="1307" actId="20577"/>
          <ac:spMkLst>
            <pc:docMk/>
            <pc:sldMk cId="1241734738" sldId="290"/>
            <ac:spMk id="48" creationId="{27B82778-B649-2F44-9BFA-49E424A434F9}"/>
          </ac:spMkLst>
        </pc:spChg>
      </pc:sldChg>
      <pc:sldChg chg="add del">
        <pc:chgData name="Danilo Felipe Ramalho" userId="a576fd85-1f42-4ec6-899a-5207c0498a60" providerId="ADAL" clId="{58DF0AE5-DDDA-47E8-A510-D0CDB44DC2DE}" dt="2023-08-07T18:44:54.125" v="981"/>
        <pc:sldMkLst>
          <pc:docMk/>
          <pc:sldMk cId="1901374068" sldId="290"/>
        </pc:sldMkLst>
      </pc:sldChg>
      <pc:sldChg chg="addSp delSp modSp add mod delAnim">
        <pc:chgData name="Danilo Felipe Ramalho" userId="a576fd85-1f42-4ec6-899a-5207c0498a60" providerId="ADAL" clId="{58DF0AE5-DDDA-47E8-A510-D0CDB44DC2DE}" dt="2023-08-07T18:56:30.461" v="1073" actId="1076"/>
        <pc:sldMkLst>
          <pc:docMk/>
          <pc:sldMk cId="280159802" sldId="291"/>
        </pc:sldMkLst>
        <pc:spChg chg="mod">
          <ac:chgData name="Danilo Felipe Ramalho" userId="a576fd85-1f42-4ec6-899a-5207c0498a60" providerId="ADAL" clId="{58DF0AE5-DDDA-47E8-A510-D0CDB44DC2DE}" dt="2023-08-07T18:52:00.289" v="1055" actId="20577"/>
          <ac:spMkLst>
            <pc:docMk/>
            <pc:sldMk cId="280159802" sldId="291"/>
            <ac:spMk id="14" creationId="{00A9B6D0-2245-4C9C-9FDE-3A1F0AC1A0AD}"/>
          </ac:spMkLst>
        </pc:spChg>
        <pc:spChg chg="mod">
          <ac:chgData name="Danilo Felipe Ramalho" userId="a576fd85-1f42-4ec6-899a-5207c0498a60" providerId="ADAL" clId="{58DF0AE5-DDDA-47E8-A510-D0CDB44DC2DE}" dt="2023-08-07T18:49:15.014" v="1052" actId="20577"/>
          <ac:spMkLst>
            <pc:docMk/>
            <pc:sldMk cId="280159802" sldId="291"/>
            <ac:spMk id="15" creationId="{F4088D90-A07C-8013-A9AF-BB90D4D296C9}"/>
          </ac:spMkLst>
        </pc:spChg>
        <pc:spChg chg="del">
          <ac:chgData name="Danilo Felipe Ramalho" userId="a576fd85-1f42-4ec6-899a-5207c0498a60" providerId="ADAL" clId="{58DF0AE5-DDDA-47E8-A510-D0CDB44DC2DE}" dt="2023-08-07T18:54:57.525" v="1059" actId="478"/>
          <ac:spMkLst>
            <pc:docMk/>
            <pc:sldMk cId="280159802" sldId="291"/>
            <ac:spMk id="48" creationId="{27B82778-B649-2F44-9BFA-49E424A434F9}"/>
          </ac:spMkLst>
        </pc:spChg>
        <pc:picChg chg="add mod">
          <ac:chgData name="Danilo Felipe Ramalho" userId="a576fd85-1f42-4ec6-899a-5207c0498a60" providerId="ADAL" clId="{58DF0AE5-DDDA-47E8-A510-D0CDB44DC2DE}" dt="2023-08-07T18:55:02.595" v="1062" actId="1076"/>
          <ac:picMkLst>
            <pc:docMk/>
            <pc:sldMk cId="280159802" sldId="291"/>
            <ac:picMk id="3" creationId="{A8FB416D-8106-7ADB-0CA9-9B8F0F282DEF}"/>
          </ac:picMkLst>
        </pc:picChg>
        <pc:picChg chg="add mod">
          <ac:chgData name="Danilo Felipe Ramalho" userId="a576fd85-1f42-4ec6-899a-5207c0498a60" providerId="ADAL" clId="{58DF0AE5-DDDA-47E8-A510-D0CDB44DC2DE}" dt="2023-08-07T18:55:21.367" v="1064" actId="1076"/>
          <ac:picMkLst>
            <pc:docMk/>
            <pc:sldMk cId="280159802" sldId="291"/>
            <ac:picMk id="5" creationId="{CD66903D-75AB-0FF0-550D-D65C02D8758F}"/>
          </ac:picMkLst>
        </pc:picChg>
        <pc:picChg chg="add mod">
          <ac:chgData name="Danilo Felipe Ramalho" userId="a576fd85-1f42-4ec6-899a-5207c0498a60" providerId="ADAL" clId="{58DF0AE5-DDDA-47E8-A510-D0CDB44DC2DE}" dt="2023-08-07T18:56:14.305" v="1069" actId="1076"/>
          <ac:picMkLst>
            <pc:docMk/>
            <pc:sldMk cId="280159802" sldId="291"/>
            <ac:picMk id="7" creationId="{7527C045-00C1-6DCE-57C7-16ADC1DB3A51}"/>
          </ac:picMkLst>
        </pc:picChg>
        <pc:picChg chg="add mod">
          <ac:chgData name="Danilo Felipe Ramalho" userId="a576fd85-1f42-4ec6-899a-5207c0498a60" providerId="ADAL" clId="{58DF0AE5-DDDA-47E8-A510-D0CDB44DC2DE}" dt="2023-08-07T18:56:30.461" v="1073" actId="1076"/>
          <ac:picMkLst>
            <pc:docMk/>
            <pc:sldMk cId="280159802" sldId="291"/>
            <ac:picMk id="9" creationId="{7845537B-4E6F-CF78-AF4A-755EDC4F1386}"/>
          </ac:picMkLst>
        </pc:picChg>
        <pc:picChg chg="del">
          <ac:chgData name="Danilo Felipe Ramalho" userId="a576fd85-1f42-4ec6-899a-5207c0498a60" providerId="ADAL" clId="{58DF0AE5-DDDA-47E8-A510-D0CDB44DC2DE}" dt="2023-08-07T18:54:53.373" v="1058" actId="478"/>
          <ac:picMkLst>
            <pc:docMk/>
            <pc:sldMk cId="280159802" sldId="291"/>
            <ac:picMk id="10" creationId="{4845CD98-8A96-F30C-D5C0-6A624A62A902}"/>
          </ac:picMkLst>
        </pc:picChg>
        <pc:picChg chg="del">
          <ac:chgData name="Danilo Felipe Ramalho" userId="a576fd85-1f42-4ec6-899a-5207c0498a60" providerId="ADAL" clId="{58DF0AE5-DDDA-47E8-A510-D0CDB44DC2DE}" dt="2023-08-07T18:54:52.717" v="1057" actId="478"/>
          <ac:picMkLst>
            <pc:docMk/>
            <pc:sldMk cId="280159802" sldId="291"/>
            <ac:picMk id="12" creationId="{6B91D9E3-81D4-580F-EC4E-81C02203BAE3}"/>
          </ac:picMkLst>
        </pc:picChg>
        <pc:picChg chg="del">
          <ac:chgData name="Danilo Felipe Ramalho" userId="a576fd85-1f42-4ec6-899a-5207c0498a60" providerId="ADAL" clId="{58DF0AE5-DDDA-47E8-A510-D0CDB44DC2DE}" dt="2023-08-07T18:54:52.078" v="1056" actId="478"/>
          <ac:picMkLst>
            <pc:docMk/>
            <pc:sldMk cId="280159802" sldId="291"/>
            <ac:picMk id="16" creationId="{7D559DB2-A914-C9EF-8306-85CCF54CDACF}"/>
          </ac:picMkLst>
        </pc:picChg>
      </pc:sldChg>
      <pc:sldChg chg="addSp delSp modSp add mod">
        <pc:chgData name="Danilo Felipe Ramalho" userId="a576fd85-1f42-4ec6-899a-5207c0498a60" providerId="ADAL" clId="{58DF0AE5-DDDA-47E8-A510-D0CDB44DC2DE}" dt="2023-08-07T19:00:58.250" v="1252" actId="20577"/>
        <pc:sldMkLst>
          <pc:docMk/>
          <pc:sldMk cId="440182153" sldId="292"/>
        </pc:sldMkLst>
        <pc:spChg chg="add mod">
          <ac:chgData name="Danilo Felipe Ramalho" userId="a576fd85-1f42-4ec6-899a-5207c0498a60" providerId="ADAL" clId="{58DF0AE5-DDDA-47E8-A510-D0CDB44DC2DE}" dt="2023-08-07T19:00:07.203" v="1151" actId="1076"/>
          <ac:spMkLst>
            <pc:docMk/>
            <pc:sldMk cId="440182153" sldId="292"/>
            <ac:spMk id="12" creationId="{FA604D91-4EB7-EE43-94FE-ACF3D259C40A}"/>
          </ac:spMkLst>
        </pc:spChg>
        <pc:spChg chg="mod">
          <ac:chgData name="Danilo Felipe Ramalho" userId="a576fd85-1f42-4ec6-899a-5207c0498a60" providerId="ADAL" clId="{58DF0AE5-DDDA-47E8-A510-D0CDB44DC2DE}" dt="2023-08-07T18:57:13.819" v="1105" actId="20577"/>
          <ac:spMkLst>
            <pc:docMk/>
            <pc:sldMk cId="440182153" sldId="292"/>
            <ac:spMk id="15" creationId="{F4088D90-A07C-8013-A9AF-BB90D4D296C9}"/>
          </ac:spMkLst>
        </pc:spChg>
        <pc:spChg chg="add mod">
          <ac:chgData name="Danilo Felipe Ramalho" userId="a576fd85-1f42-4ec6-899a-5207c0498a60" providerId="ADAL" clId="{58DF0AE5-DDDA-47E8-A510-D0CDB44DC2DE}" dt="2023-08-07T19:00:39.832" v="1218" actId="20577"/>
          <ac:spMkLst>
            <pc:docMk/>
            <pc:sldMk cId="440182153" sldId="292"/>
            <ac:spMk id="16" creationId="{83F81983-665C-D030-A446-84F4CC163CC4}"/>
          </ac:spMkLst>
        </pc:spChg>
        <pc:spChg chg="add mod">
          <ac:chgData name="Danilo Felipe Ramalho" userId="a576fd85-1f42-4ec6-899a-5207c0498a60" providerId="ADAL" clId="{58DF0AE5-DDDA-47E8-A510-D0CDB44DC2DE}" dt="2023-08-07T19:00:58.250" v="1252" actId="20577"/>
          <ac:spMkLst>
            <pc:docMk/>
            <pc:sldMk cId="440182153" sldId="292"/>
            <ac:spMk id="17" creationId="{654DCC31-DC99-057F-E498-6155F9A27EC0}"/>
          </ac:spMkLst>
        </pc:spChg>
        <pc:grpChg chg="mod">
          <ac:chgData name="Danilo Felipe Ramalho" userId="a576fd85-1f42-4ec6-899a-5207c0498a60" providerId="ADAL" clId="{58DF0AE5-DDDA-47E8-A510-D0CDB44DC2DE}" dt="2023-08-07T19:00:48.561" v="1222" actId="1076"/>
          <ac:grpSpMkLst>
            <pc:docMk/>
            <pc:sldMk cId="440182153" sldId="292"/>
            <ac:grpSpMk id="64" creationId="{35F7DCC5-AFE1-B7EA-3B3E-AA71C03CCD45}"/>
          </ac:grpSpMkLst>
        </pc:grpChg>
        <pc:picChg chg="del">
          <ac:chgData name="Danilo Felipe Ramalho" userId="a576fd85-1f42-4ec6-899a-5207c0498a60" providerId="ADAL" clId="{58DF0AE5-DDDA-47E8-A510-D0CDB44DC2DE}" dt="2023-08-07T18:57:02.737" v="1075" actId="478"/>
          <ac:picMkLst>
            <pc:docMk/>
            <pc:sldMk cId="440182153" sldId="292"/>
            <ac:picMk id="3" creationId="{A8FB416D-8106-7ADB-0CA9-9B8F0F282DEF}"/>
          </ac:picMkLst>
        </pc:picChg>
        <pc:picChg chg="add mod">
          <ac:chgData name="Danilo Felipe Ramalho" userId="a576fd85-1f42-4ec6-899a-5207c0498a60" providerId="ADAL" clId="{58DF0AE5-DDDA-47E8-A510-D0CDB44DC2DE}" dt="2023-08-07T19:00:05.059" v="1150" actId="1076"/>
          <ac:picMkLst>
            <pc:docMk/>
            <pc:sldMk cId="440182153" sldId="292"/>
            <ac:picMk id="4" creationId="{BA1381C2-0B22-18B1-A275-8BED317B65CC}"/>
          </ac:picMkLst>
        </pc:picChg>
        <pc:picChg chg="del">
          <ac:chgData name="Danilo Felipe Ramalho" userId="a576fd85-1f42-4ec6-899a-5207c0498a60" providerId="ADAL" clId="{58DF0AE5-DDDA-47E8-A510-D0CDB44DC2DE}" dt="2023-08-07T18:57:03.508" v="1076" actId="478"/>
          <ac:picMkLst>
            <pc:docMk/>
            <pc:sldMk cId="440182153" sldId="292"/>
            <ac:picMk id="5" creationId="{CD66903D-75AB-0FF0-550D-D65C02D8758F}"/>
          </ac:picMkLst>
        </pc:picChg>
        <pc:picChg chg="del">
          <ac:chgData name="Danilo Felipe Ramalho" userId="a576fd85-1f42-4ec6-899a-5207c0498a60" providerId="ADAL" clId="{58DF0AE5-DDDA-47E8-A510-D0CDB44DC2DE}" dt="2023-08-07T18:57:05.214" v="1077" actId="478"/>
          <ac:picMkLst>
            <pc:docMk/>
            <pc:sldMk cId="440182153" sldId="292"/>
            <ac:picMk id="7" creationId="{7527C045-00C1-6DCE-57C7-16ADC1DB3A51}"/>
          </ac:picMkLst>
        </pc:picChg>
        <pc:picChg chg="add mod">
          <ac:chgData name="Danilo Felipe Ramalho" userId="a576fd85-1f42-4ec6-899a-5207c0498a60" providerId="ADAL" clId="{58DF0AE5-DDDA-47E8-A510-D0CDB44DC2DE}" dt="2023-08-07T19:00:08.414" v="1152" actId="1076"/>
          <ac:picMkLst>
            <pc:docMk/>
            <pc:sldMk cId="440182153" sldId="292"/>
            <ac:picMk id="8" creationId="{D5943AAF-39AF-244D-1142-7427AB153144}"/>
          </ac:picMkLst>
        </pc:picChg>
        <pc:picChg chg="del">
          <ac:chgData name="Danilo Felipe Ramalho" userId="a576fd85-1f42-4ec6-899a-5207c0498a60" providerId="ADAL" clId="{58DF0AE5-DDDA-47E8-A510-D0CDB44DC2DE}" dt="2023-08-07T18:57:05.761" v="1078" actId="478"/>
          <ac:picMkLst>
            <pc:docMk/>
            <pc:sldMk cId="440182153" sldId="292"/>
            <ac:picMk id="9" creationId="{7845537B-4E6F-CF78-AF4A-755EDC4F1386}"/>
          </ac:picMkLst>
        </pc:picChg>
        <pc:picChg chg="add mod">
          <ac:chgData name="Danilo Felipe Ramalho" userId="a576fd85-1f42-4ec6-899a-5207c0498a60" providerId="ADAL" clId="{58DF0AE5-DDDA-47E8-A510-D0CDB44DC2DE}" dt="2023-08-07T19:00:00.419" v="1149" actId="1076"/>
          <ac:picMkLst>
            <pc:docMk/>
            <pc:sldMk cId="440182153" sldId="292"/>
            <ac:picMk id="11" creationId="{691068D7-3D32-7873-6DDC-B14A2E06744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E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796B3D-33AD-8E42-B67B-38FD92EC59F3}" type="datetimeFigureOut">
              <a:rPr lang="pt-ES" smtClean="0"/>
              <a:t>11/10/2023</a:t>
            </a:fld>
            <a:endParaRPr lang="pt-E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E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E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E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AFC415-08EC-BC4E-8FFD-EC7EF9776BA2}" type="slidenum">
              <a:rPr lang="pt-ES" smtClean="0"/>
              <a:t>‹#›</a:t>
            </a:fld>
            <a:endParaRPr lang="pt-ES"/>
          </a:p>
        </p:txBody>
      </p:sp>
    </p:spTree>
    <p:extLst>
      <p:ext uri="{BB962C8B-B14F-4D97-AF65-F5344CB8AC3E}">
        <p14:creationId xmlns:p14="http://schemas.microsoft.com/office/powerpoint/2010/main" val="3871747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E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FC415-08EC-BC4E-8FFD-EC7EF9776BA2}" type="slidenum">
              <a:rPr lang="pt-ES" smtClean="0"/>
              <a:t>2</a:t>
            </a:fld>
            <a:endParaRPr lang="pt-ES"/>
          </a:p>
        </p:txBody>
      </p:sp>
    </p:spTree>
    <p:extLst>
      <p:ext uri="{BB962C8B-B14F-4D97-AF65-F5344CB8AC3E}">
        <p14:creationId xmlns:p14="http://schemas.microsoft.com/office/powerpoint/2010/main" val="2871596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E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FC415-08EC-BC4E-8FFD-EC7EF9776BA2}" type="slidenum">
              <a:rPr lang="pt-ES" smtClean="0"/>
              <a:t>11</a:t>
            </a:fld>
            <a:endParaRPr lang="pt-ES"/>
          </a:p>
        </p:txBody>
      </p:sp>
    </p:spTree>
    <p:extLst>
      <p:ext uri="{BB962C8B-B14F-4D97-AF65-F5344CB8AC3E}">
        <p14:creationId xmlns:p14="http://schemas.microsoft.com/office/powerpoint/2010/main" val="3415463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E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FC415-08EC-BC4E-8FFD-EC7EF9776BA2}" type="slidenum">
              <a:rPr lang="pt-ES" smtClean="0"/>
              <a:t>12</a:t>
            </a:fld>
            <a:endParaRPr lang="pt-ES"/>
          </a:p>
        </p:txBody>
      </p:sp>
    </p:spTree>
    <p:extLst>
      <p:ext uri="{BB962C8B-B14F-4D97-AF65-F5344CB8AC3E}">
        <p14:creationId xmlns:p14="http://schemas.microsoft.com/office/powerpoint/2010/main" val="4122697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E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FC415-08EC-BC4E-8FFD-EC7EF9776BA2}" type="slidenum">
              <a:rPr lang="pt-ES" smtClean="0"/>
              <a:t>13</a:t>
            </a:fld>
            <a:endParaRPr lang="pt-ES"/>
          </a:p>
        </p:txBody>
      </p:sp>
    </p:spTree>
    <p:extLst>
      <p:ext uri="{BB962C8B-B14F-4D97-AF65-F5344CB8AC3E}">
        <p14:creationId xmlns:p14="http://schemas.microsoft.com/office/powerpoint/2010/main" val="965387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E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FC415-08EC-BC4E-8FFD-EC7EF9776BA2}" type="slidenum">
              <a:rPr lang="pt-ES" smtClean="0"/>
              <a:t>14</a:t>
            </a:fld>
            <a:endParaRPr lang="pt-ES"/>
          </a:p>
        </p:txBody>
      </p:sp>
    </p:spTree>
    <p:extLst>
      <p:ext uri="{BB962C8B-B14F-4D97-AF65-F5344CB8AC3E}">
        <p14:creationId xmlns:p14="http://schemas.microsoft.com/office/powerpoint/2010/main" val="3525968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E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FC415-08EC-BC4E-8FFD-EC7EF9776BA2}" type="slidenum">
              <a:rPr lang="pt-ES" smtClean="0"/>
              <a:t>15</a:t>
            </a:fld>
            <a:endParaRPr lang="pt-ES"/>
          </a:p>
        </p:txBody>
      </p:sp>
    </p:spTree>
    <p:extLst>
      <p:ext uri="{BB962C8B-B14F-4D97-AF65-F5344CB8AC3E}">
        <p14:creationId xmlns:p14="http://schemas.microsoft.com/office/powerpoint/2010/main" val="19168977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E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FC415-08EC-BC4E-8FFD-EC7EF9776BA2}" type="slidenum">
              <a:rPr lang="pt-ES" smtClean="0"/>
              <a:t>16</a:t>
            </a:fld>
            <a:endParaRPr lang="pt-ES"/>
          </a:p>
        </p:txBody>
      </p:sp>
    </p:spTree>
    <p:extLst>
      <p:ext uri="{BB962C8B-B14F-4D97-AF65-F5344CB8AC3E}">
        <p14:creationId xmlns:p14="http://schemas.microsoft.com/office/powerpoint/2010/main" val="1504388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E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FC415-08EC-BC4E-8FFD-EC7EF9776BA2}" type="slidenum">
              <a:rPr lang="pt-ES" smtClean="0"/>
              <a:t>17</a:t>
            </a:fld>
            <a:endParaRPr lang="pt-ES"/>
          </a:p>
        </p:txBody>
      </p:sp>
    </p:spTree>
    <p:extLst>
      <p:ext uri="{BB962C8B-B14F-4D97-AF65-F5344CB8AC3E}">
        <p14:creationId xmlns:p14="http://schemas.microsoft.com/office/powerpoint/2010/main" val="2028614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E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FC415-08EC-BC4E-8FFD-EC7EF9776BA2}" type="slidenum">
              <a:rPr lang="pt-ES" smtClean="0"/>
              <a:t>18</a:t>
            </a:fld>
            <a:endParaRPr lang="pt-ES"/>
          </a:p>
        </p:txBody>
      </p:sp>
    </p:spTree>
    <p:extLst>
      <p:ext uri="{BB962C8B-B14F-4D97-AF65-F5344CB8AC3E}">
        <p14:creationId xmlns:p14="http://schemas.microsoft.com/office/powerpoint/2010/main" val="42615389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E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FC415-08EC-BC4E-8FFD-EC7EF9776BA2}" type="slidenum">
              <a:rPr lang="pt-ES" smtClean="0"/>
              <a:t>19</a:t>
            </a:fld>
            <a:endParaRPr lang="pt-ES"/>
          </a:p>
        </p:txBody>
      </p:sp>
    </p:spTree>
    <p:extLst>
      <p:ext uri="{BB962C8B-B14F-4D97-AF65-F5344CB8AC3E}">
        <p14:creationId xmlns:p14="http://schemas.microsoft.com/office/powerpoint/2010/main" val="2355900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E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FC415-08EC-BC4E-8FFD-EC7EF9776BA2}" type="slidenum">
              <a:rPr lang="pt-ES" smtClean="0"/>
              <a:t>20</a:t>
            </a:fld>
            <a:endParaRPr lang="pt-ES"/>
          </a:p>
        </p:txBody>
      </p:sp>
    </p:spTree>
    <p:extLst>
      <p:ext uri="{BB962C8B-B14F-4D97-AF65-F5344CB8AC3E}">
        <p14:creationId xmlns:p14="http://schemas.microsoft.com/office/powerpoint/2010/main" val="1975937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E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FC415-08EC-BC4E-8FFD-EC7EF9776BA2}" type="slidenum">
              <a:rPr lang="pt-ES" smtClean="0"/>
              <a:t>3</a:t>
            </a:fld>
            <a:endParaRPr lang="pt-ES"/>
          </a:p>
        </p:txBody>
      </p:sp>
    </p:spTree>
    <p:extLst>
      <p:ext uri="{BB962C8B-B14F-4D97-AF65-F5344CB8AC3E}">
        <p14:creationId xmlns:p14="http://schemas.microsoft.com/office/powerpoint/2010/main" val="56697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E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FC415-08EC-BC4E-8FFD-EC7EF9776BA2}" type="slidenum">
              <a:rPr lang="pt-ES" smtClean="0"/>
              <a:t>4</a:t>
            </a:fld>
            <a:endParaRPr lang="pt-ES"/>
          </a:p>
        </p:txBody>
      </p:sp>
    </p:spTree>
    <p:extLst>
      <p:ext uri="{BB962C8B-B14F-4D97-AF65-F5344CB8AC3E}">
        <p14:creationId xmlns:p14="http://schemas.microsoft.com/office/powerpoint/2010/main" val="1048617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E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FC415-08EC-BC4E-8FFD-EC7EF9776BA2}" type="slidenum">
              <a:rPr lang="pt-ES" smtClean="0"/>
              <a:t>5</a:t>
            </a:fld>
            <a:endParaRPr lang="pt-ES"/>
          </a:p>
        </p:txBody>
      </p:sp>
    </p:spTree>
    <p:extLst>
      <p:ext uri="{BB962C8B-B14F-4D97-AF65-F5344CB8AC3E}">
        <p14:creationId xmlns:p14="http://schemas.microsoft.com/office/powerpoint/2010/main" val="3272819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E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FC415-08EC-BC4E-8FFD-EC7EF9776BA2}" type="slidenum">
              <a:rPr lang="pt-ES" smtClean="0"/>
              <a:t>6</a:t>
            </a:fld>
            <a:endParaRPr lang="pt-ES"/>
          </a:p>
        </p:txBody>
      </p:sp>
    </p:spTree>
    <p:extLst>
      <p:ext uri="{BB962C8B-B14F-4D97-AF65-F5344CB8AC3E}">
        <p14:creationId xmlns:p14="http://schemas.microsoft.com/office/powerpoint/2010/main" val="1418799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E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FC415-08EC-BC4E-8FFD-EC7EF9776BA2}" type="slidenum">
              <a:rPr lang="pt-ES" smtClean="0"/>
              <a:t>7</a:t>
            </a:fld>
            <a:endParaRPr lang="pt-ES"/>
          </a:p>
        </p:txBody>
      </p:sp>
    </p:spTree>
    <p:extLst>
      <p:ext uri="{BB962C8B-B14F-4D97-AF65-F5344CB8AC3E}">
        <p14:creationId xmlns:p14="http://schemas.microsoft.com/office/powerpoint/2010/main" val="1905763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E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FC415-08EC-BC4E-8FFD-EC7EF9776BA2}" type="slidenum">
              <a:rPr lang="pt-ES" smtClean="0"/>
              <a:t>8</a:t>
            </a:fld>
            <a:endParaRPr lang="pt-ES"/>
          </a:p>
        </p:txBody>
      </p:sp>
    </p:spTree>
    <p:extLst>
      <p:ext uri="{BB962C8B-B14F-4D97-AF65-F5344CB8AC3E}">
        <p14:creationId xmlns:p14="http://schemas.microsoft.com/office/powerpoint/2010/main" val="1002440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E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FC415-08EC-BC4E-8FFD-EC7EF9776BA2}" type="slidenum">
              <a:rPr lang="pt-ES" smtClean="0"/>
              <a:t>9</a:t>
            </a:fld>
            <a:endParaRPr lang="pt-ES"/>
          </a:p>
        </p:txBody>
      </p:sp>
    </p:spTree>
    <p:extLst>
      <p:ext uri="{BB962C8B-B14F-4D97-AF65-F5344CB8AC3E}">
        <p14:creationId xmlns:p14="http://schemas.microsoft.com/office/powerpoint/2010/main" val="305406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E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FC415-08EC-BC4E-8FFD-EC7EF9776BA2}" type="slidenum">
              <a:rPr lang="pt-ES" smtClean="0"/>
              <a:t>10</a:t>
            </a:fld>
            <a:endParaRPr lang="pt-ES"/>
          </a:p>
        </p:txBody>
      </p:sp>
    </p:spTree>
    <p:extLst>
      <p:ext uri="{BB962C8B-B14F-4D97-AF65-F5344CB8AC3E}">
        <p14:creationId xmlns:p14="http://schemas.microsoft.com/office/powerpoint/2010/main" val="4108043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A48CDC-501D-3BE1-C0AC-40E15E4166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pt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B1B04C5-BE5A-80F8-B278-B5388B74D2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E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F510CE-E900-5A86-A1BA-439B2BF00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746D-7B75-124B-85DE-BDAC52F60E40}" type="datetimeFigureOut">
              <a:rPr lang="pt-ES" smtClean="0"/>
              <a:t>11/10/2023</a:t>
            </a:fld>
            <a:endParaRPr lang="pt-E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A837FC-2702-9D0E-3544-E95382E18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E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EBF3A89-A5B1-FF4E-1C16-C5A5BCEB3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2B781-DA1E-CA44-9824-9D3A15E14116}" type="slidenum">
              <a:rPr lang="pt-ES" smtClean="0"/>
              <a:t>‹#›</a:t>
            </a:fld>
            <a:endParaRPr lang="pt-ES"/>
          </a:p>
        </p:txBody>
      </p:sp>
    </p:spTree>
    <p:extLst>
      <p:ext uri="{BB962C8B-B14F-4D97-AF65-F5344CB8AC3E}">
        <p14:creationId xmlns:p14="http://schemas.microsoft.com/office/powerpoint/2010/main" val="1041532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DDCDD3-9671-9A7D-DA1C-65480A60B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E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8BF4537-72F6-61BE-FDBB-E6738A163B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E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1C94C95-860C-D856-AF02-95365B907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746D-7B75-124B-85DE-BDAC52F60E40}" type="datetimeFigureOut">
              <a:rPr lang="pt-ES" smtClean="0"/>
              <a:t>11/10/2023</a:t>
            </a:fld>
            <a:endParaRPr lang="pt-E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92FDE03-AAAC-8662-8AB9-1494D4E33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E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34C7047-59E0-9606-5999-9C0C54907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2B781-DA1E-CA44-9824-9D3A15E14116}" type="slidenum">
              <a:rPr lang="pt-ES" smtClean="0"/>
              <a:t>‹#›</a:t>
            </a:fld>
            <a:endParaRPr lang="pt-ES"/>
          </a:p>
        </p:txBody>
      </p:sp>
    </p:spTree>
    <p:extLst>
      <p:ext uri="{BB962C8B-B14F-4D97-AF65-F5344CB8AC3E}">
        <p14:creationId xmlns:p14="http://schemas.microsoft.com/office/powerpoint/2010/main" val="1585148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F7DFE41-F4A7-06C9-EC5B-A993EF1BD3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pt-E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C84D040-C224-4AF7-0622-5DF5833A5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E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4415BB2-A2B1-0AB0-8F32-7AD7F7322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746D-7B75-124B-85DE-BDAC52F60E40}" type="datetimeFigureOut">
              <a:rPr lang="pt-ES" smtClean="0"/>
              <a:t>11/10/2023</a:t>
            </a:fld>
            <a:endParaRPr lang="pt-E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AAA816-69AC-F71B-1B2D-766C2DBAD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E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054EE18-D678-19F7-A5C5-493D7C7EE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2B781-DA1E-CA44-9824-9D3A15E14116}" type="slidenum">
              <a:rPr lang="pt-ES" smtClean="0"/>
              <a:t>‹#›</a:t>
            </a:fld>
            <a:endParaRPr lang="pt-ES"/>
          </a:p>
        </p:txBody>
      </p:sp>
    </p:spTree>
    <p:extLst>
      <p:ext uri="{BB962C8B-B14F-4D97-AF65-F5344CB8AC3E}">
        <p14:creationId xmlns:p14="http://schemas.microsoft.com/office/powerpoint/2010/main" val="1575309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E477E8-E234-5CF8-587A-3C790D58E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E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12A11F-87D7-9936-B021-C69B1DE62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E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7E6CC97-7619-970C-937C-8D9440EE8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746D-7B75-124B-85DE-BDAC52F60E40}" type="datetimeFigureOut">
              <a:rPr lang="pt-ES" smtClean="0"/>
              <a:t>11/10/2023</a:t>
            </a:fld>
            <a:endParaRPr lang="pt-E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8FC1A0-8D6C-B3AA-59FC-70587847D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E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B0BCCB-C32C-6F37-961B-7481FBB53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2B781-DA1E-CA44-9824-9D3A15E14116}" type="slidenum">
              <a:rPr lang="pt-ES" smtClean="0"/>
              <a:t>‹#›</a:t>
            </a:fld>
            <a:endParaRPr lang="pt-ES"/>
          </a:p>
        </p:txBody>
      </p:sp>
    </p:spTree>
    <p:extLst>
      <p:ext uri="{BB962C8B-B14F-4D97-AF65-F5344CB8AC3E}">
        <p14:creationId xmlns:p14="http://schemas.microsoft.com/office/powerpoint/2010/main" val="3387611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50D495-EFFF-EF77-F0A1-C76468C9E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pt-E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14CA7A5-EC98-4549-9A51-CDDCBEF67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708F3B-38FB-3673-66E0-3E5CBCF20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746D-7B75-124B-85DE-BDAC52F60E40}" type="datetimeFigureOut">
              <a:rPr lang="pt-ES" smtClean="0"/>
              <a:t>11/10/2023</a:t>
            </a:fld>
            <a:endParaRPr lang="pt-E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29F59F4-17D2-5639-1878-4865E34AE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E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A32BBC-F3A2-BEDB-CD54-3D3C3F33B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2B781-DA1E-CA44-9824-9D3A15E14116}" type="slidenum">
              <a:rPr lang="pt-ES" smtClean="0"/>
              <a:t>‹#›</a:t>
            </a:fld>
            <a:endParaRPr lang="pt-ES"/>
          </a:p>
        </p:txBody>
      </p:sp>
    </p:spTree>
    <p:extLst>
      <p:ext uri="{BB962C8B-B14F-4D97-AF65-F5344CB8AC3E}">
        <p14:creationId xmlns:p14="http://schemas.microsoft.com/office/powerpoint/2010/main" val="1581433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AA0394-DE61-2A44-FFD4-E03CAD90F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E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69270C-A720-028D-C07A-551B173AD1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E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00A11D0-35EE-B47A-3287-A86CCF4A4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E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1F2F9F3-8AE5-01E6-F41D-F9D23CBBB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746D-7B75-124B-85DE-BDAC52F60E40}" type="datetimeFigureOut">
              <a:rPr lang="pt-ES" smtClean="0"/>
              <a:t>11/10/2023</a:t>
            </a:fld>
            <a:endParaRPr lang="pt-E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6BC914A-9790-B0B1-A282-A592D027A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E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5C6652F-154E-98D8-2CB1-4A7632EE2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2B781-DA1E-CA44-9824-9D3A15E14116}" type="slidenum">
              <a:rPr lang="pt-ES" smtClean="0"/>
              <a:t>‹#›</a:t>
            </a:fld>
            <a:endParaRPr lang="pt-ES"/>
          </a:p>
        </p:txBody>
      </p:sp>
    </p:spTree>
    <p:extLst>
      <p:ext uri="{BB962C8B-B14F-4D97-AF65-F5344CB8AC3E}">
        <p14:creationId xmlns:p14="http://schemas.microsoft.com/office/powerpoint/2010/main" val="2103396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C9C600-31BA-34B5-83DE-C14C5A6D0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pt-E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A5E492B-C7E6-71B3-9719-0F13CDA59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BF2A021-A581-C6AC-F70D-784288039C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E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3AD3F2A-E4E6-2E0A-0B43-64051300EE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31FC63A-B0C7-FCCC-9B04-B918E8C826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E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131DC3E-5C6B-E45C-8AC2-DF6E47CCA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746D-7B75-124B-85DE-BDAC52F60E40}" type="datetimeFigureOut">
              <a:rPr lang="pt-ES" smtClean="0"/>
              <a:t>11/10/2023</a:t>
            </a:fld>
            <a:endParaRPr lang="pt-E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640F7BD-4698-6CCE-B831-0B87C9D68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E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1CD06E1-AD94-CD93-4E2B-44FB5A86A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2B781-DA1E-CA44-9824-9D3A15E14116}" type="slidenum">
              <a:rPr lang="pt-ES" smtClean="0"/>
              <a:t>‹#›</a:t>
            </a:fld>
            <a:endParaRPr lang="pt-ES"/>
          </a:p>
        </p:txBody>
      </p:sp>
    </p:spTree>
    <p:extLst>
      <p:ext uri="{BB962C8B-B14F-4D97-AF65-F5344CB8AC3E}">
        <p14:creationId xmlns:p14="http://schemas.microsoft.com/office/powerpoint/2010/main" val="1121785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F80EBB-6285-DB5E-BA7D-C7188B289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E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7C1ABD2-E935-6943-CCA4-D04BC305E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746D-7B75-124B-85DE-BDAC52F60E40}" type="datetimeFigureOut">
              <a:rPr lang="pt-ES" smtClean="0"/>
              <a:t>11/10/2023</a:t>
            </a:fld>
            <a:endParaRPr lang="pt-E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21FB857-8566-495D-2275-EDA439297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E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8FE64FC-A093-48BA-3A2B-0F0BC4671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2B781-DA1E-CA44-9824-9D3A15E14116}" type="slidenum">
              <a:rPr lang="pt-ES" smtClean="0"/>
              <a:t>‹#›</a:t>
            </a:fld>
            <a:endParaRPr lang="pt-ES"/>
          </a:p>
        </p:txBody>
      </p:sp>
    </p:spTree>
    <p:extLst>
      <p:ext uri="{BB962C8B-B14F-4D97-AF65-F5344CB8AC3E}">
        <p14:creationId xmlns:p14="http://schemas.microsoft.com/office/powerpoint/2010/main" val="528676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7C4FF26-1DA9-5F0F-D853-F4112B917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746D-7B75-124B-85DE-BDAC52F60E40}" type="datetimeFigureOut">
              <a:rPr lang="pt-ES" smtClean="0"/>
              <a:t>11/10/2023</a:t>
            </a:fld>
            <a:endParaRPr lang="pt-E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4A8C82A-D941-9B1A-06F2-D542F1559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E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C255D76-343E-6A88-5099-97B85B492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2B781-DA1E-CA44-9824-9D3A15E14116}" type="slidenum">
              <a:rPr lang="pt-ES" smtClean="0"/>
              <a:t>‹#›</a:t>
            </a:fld>
            <a:endParaRPr lang="pt-ES"/>
          </a:p>
        </p:txBody>
      </p:sp>
    </p:spTree>
    <p:extLst>
      <p:ext uri="{BB962C8B-B14F-4D97-AF65-F5344CB8AC3E}">
        <p14:creationId xmlns:p14="http://schemas.microsoft.com/office/powerpoint/2010/main" val="2044764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8A2BA0-EE02-9147-FA6A-91B3916D9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pt-E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54A02A-A58A-D987-51B3-06F1B11D8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E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AB632D1-28D0-270D-483D-0F7DCE3E5E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ADE3A2B-9FEA-ACD9-7480-17DDE2366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746D-7B75-124B-85DE-BDAC52F60E40}" type="datetimeFigureOut">
              <a:rPr lang="pt-ES" smtClean="0"/>
              <a:t>11/10/2023</a:t>
            </a:fld>
            <a:endParaRPr lang="pt-E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5BCFDED-6ED1-CFFD-0D3C-3300F97D7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E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6795887-9552-DFC9-4624-58936AEAA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2B781-DA1E-CA44-9824-9D3A15E14116}" type="slidenum">
              <a:rPr lang="pt-ES" smtClean="0"/>
              <a:t>‹#›</a:t>
            </a:fld>
            <a:endParaRPr lang="pt-ES"/>
          </a:p>
        </p:txBody>
      </p:sp>
    </p:spTree>
    <p:extLst>
      <p:ext uri="{BB962C8B-B14F-4D97-AF65-F5344CB8AC3E}">
        <p14:creationId xmlns:p14="http://schemas.microsoft.com/office/powerpoint/2010/main" val="2564131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F0F8DF-CA82-111E-D154-BFC85192D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pt-E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65FA9AA-95B2-48CB-7853-D1EA4737C8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E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A356CCB-094D-057B-C283-89AF795FDD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59F26AF-8331-FFC2-DA28-2ED17795D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746D-7B75-124B-85DE-BDAC52F60E40}" type="datetimeFigureOut">
              <a:rPr lang="pt-ES" smtClean="0"/>
              <a:t>11/10/2023</a:t>
            </a:fld>
            <a:endParaRPr lang="pt-E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2C6B04C-08A9-F87B-A291-916B2414E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E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49706A9-0ABA-3C14-DFBD-501CAC8B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2B781-DA1E-CA44-9824-9D3A15E14116}" type="slidenum">
              <a:rPr lang="pt-ES" smtClean="0"/>
              <a:t>‹#›</a:t>
            </a:fld>
            <a:endParaRPr lang="pt-ES"/>
          </a:p>
        </p:txBody>
      </p:sp>
    </p:spTree>
    <p:extLst>
      <p:ext uri="{BB962C8B-B14F-4D97-AF65-F5344CB8AC3E}">
        <p14:creationId xmlns:p14="http://schemas.microsoft.com/office/powerpoint/2010/main" val="3039371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8F85981-AC32-8CEF-A240-C823FF5E1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pt-E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DCEA5C0-5BE3-DF16-F84B-E704F4518C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E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64328D8-A549-C491-58B1-75FF82F6EC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B746D-7B75-124B-85DE-BDAC52F60E40}" type="datetimeFigureOut">
              <a:rPr lang="pt-ES" smtClean="0"/>
              <a:t>11/10/2023</a:t>
            </a:fld>
            <a:endParaRPr lang="pt-E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66563D-E556-60B0-3DE7-C8D89F1468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E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F7BA7A-2CEA-0CC5-9E6B-7C3F4DFCE6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2B781-DA1E-CA44-9824-9D3A15E14116}" type="slidenum">
              <a:rPr lang="pt-ES" smtClean="0"/>
              <a:t>‹#›</a:t>
            </a:fld>
            <a:endParaRPr lang="pt-ES"/>
          </a:p>
        </p:txBody>
      </p:sp>
    </p:spTree>
    <p:extLst>
      <p:ext uri="{BB962C8B-B14F-4D97-AF65-F5344CB8AC3E}">
        <p14:creationId xmlns:p14="http://schemas.microsoft.com/office/powerpoint/2010/main" val="3832302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s://dev.azure.com/img-buesri/Base%20de%20Conhecimento/_wiki/wikis/Base-de-Conhecimento.wiki/1516/Boas-Pr%C3%A1ticas-Python" TargetMode="External"/><Relationship Id="rId4" Type="http://schemas.openxmlformats.org/officeDocument/2006/relationships/image" Target="../media/image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s://dev.azure.com/img-buesri/Base%20de%20Conhecimento/_wiki/wikis/Base-de-Conhecimento.wiki/1516/Boas-Pr%C3%A1ticas-Python" TargetMode="External"/><Relationship Id="rId4" Type="http://schemas.openxmlformats.org/officeDocument/2006/relationships/image" Target="../media/image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s://dev.azure.com/img-buesri/Base%20de%20Conhecimento/_wiki/wikis/Base-de-Conhecimento.wiki/1516/Boas-Pr%C3%A1ticas-Python" TargetMode="External"/><Relationship Id="rId4" Type="http://schemas.openxmlformats.org/officeDocument/2006/relationships/image" Target="../media/image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s.arcgis.com/experience-builder/guide/install-guide/" TargetMode="External"/><Relationship Id="rId5" Type="http://schemas.openxmlformats.org/officeDocument/2006/relationships/hyperlink" Target="https://developers.arcgis.com/downloads/#arcgis-experience-builder" TargetMode="External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s.arcgis.com/experience-builder/api-reference/" TargetMode="External"/><Relationship Id="rId4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B05A5A21-C40F-ACC8-D2DA-5ECDCF5EAACA}"/>
              </a:ext>
            </a:extLst>
          </p:cNvPr>
          <p:cNvGrpSpPr/>
          <p:nvPr/>
        </p:nvGrpSpPr>
        <p:grpSpPr>
          <a:xfrm>
            <a:off x="-1" y="0"/>
            <a:ext cx="12185503" cy="6858000"/>
            <a:chOff x="-1" y="0"/>
            <a:chExt cx="12185503" cy="6858000"/>
          </a:xfrm>
        </p:grpSpPr>
        <p:pic>
          <p:nvPicPr>
            <p:cNvPr id="5" name="Imagem 4" descr="Padrão do plano de fundo&#10;&#10;Descrição gerada automaticamente">
              <a:extLst>
                <a:ext uri="{FF2B5EF4-FFF2-40B4-BE49-F238E27FC236}">
                  <a16:creationId xmlns:a16="http://schemas.microsoft.com/office/drawing/2014/main" id="{3A0A7B2A-0FD7-3198-BB91-768ADBC65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" y="0"/>
              <a:ext cx="12185503" cy="6858000"/>
            </a:xfrm>
            <a:prstGeom prst="rect">
              <a:avLst/>
            </a:prstGeom>
          </p:spPr>
        </p:pic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1F6B1B81-DE0C-FFB4-17E5-F81ED88EFD20}"/>
                </a:ext>
              </a:extLst>
            </p:cNvPr>
            <p:cNvSpPr/>
            <p:nvPr/>
          </p:nvSpPr>
          <p:spPr>
            <a:xfrm>
              <a:off x="69128" y="50105"/>
              <a:ext cx="8648900" cy="6764054"/>
            </a:xfrm>
            <a:custGeom>
              <a:avLst/>
              <a:gdLst>
                <a:gd name="connsiteX0" fmla="*/ 0 w 8367386"/>
                <a:gd name="connsiteY0" fmla="*/ 0 h 6313117"/>
                <a:gd name="connsiteX1" fmla="*/ 8367386 w 8367386"/>
                <a:gd name="connsiteY1" fmla="*/ 0 h 6313117"/>
                <a:gd name="connsiteX2" fmla="*/ 8367386 w 8367386"/>
                <a:gd name="connsiteY2" fmla="*/ 6313117 h 6313117"/>
                <a:gd name="connsiteX3" fmla="*/ 0 w 8367386"/>
                <a:gd name="connsiteY3" fmla="*/ 6313117 h 6313117"/>
                <a:gd name="connsiteX4" fmla="*/ 0 w 8367386"/>
                <a:gd name="connsiteY4" fmla="*/ 0 h 6313117"/>
                <a:gd name="connsiteX0" fmla="*/ 0 w 8367386"/>
                <a:gd name="connsiteY0" fmla="*/ 0 h 6313117"/>
                <a:gd name="connsiteX1" fmla="*/ 8367386 w 8367386"/>
                <a:gd name="connsiteY1" fmla="*/ 0 h 6313117"/>
                <a:gd name="connsiteX2" fmla="*/ 3093928 w 8367386"/>
                <a:gd name="connsiteY2" fmla="*/ 6313117 h 6313117"/>
                <a:gd name="connsiteX3" fmla="*/ 0 w 8367386"/>
                <a:gd name="connsiteY3" fmla="*/ 6313117 h 6313117"/>
                <a:gd name="connsiteX4" fmla="*/ 0 w 8367386"/>
                <a:gd name="connsiteY4" fmla="*/ 0 h 6313117"/>
                <a:gd name="connsiteX0" fmla="*/ 0 w 8367386"/>
                <a:gd name="connsiteY0" fmla="*/ 0 h 6325643"/>
                <a:gd name="connsiteX1" fmla="*/ 8367386 w 8367386"/>
                <a:gd name="connsiteY1" fmla="*/ 0 h 6325643"/>
                <a:gd name="connsiteX2" fmla="*/ 3181610 w 8367386"/>
                <a:gd name="connsiteY2" fmla="*/ 6325643 h 6325643"/>
                <a:gd name="connsiteX3" fmla="*/ 0 w 8367386"/>
                <a:gd name="connsiteY3" fmla="*/ 6313117 h 6325643"/>
                <a:gd name="connsiteX4" fmla="*/ 0 w 8367386"/>
                <a:gd name="connsiteY4" fmla="*/ 0 h 6325643"/>
                <a:gd name="connsiteX0" fmla="*/ 0 w 8104339"/>
                <a:gd name="connsiteY0" fmla="*/ 0 h 6325643"/>
                <a:gd name="connsiteX1" fmla="*/ 8104339 w 8104339"/>
                <a:gd name="connsiteY1" fmla="*/ 0 h 6325643"/>
                <a:gd name="connsiteX2" fmla="*/ 3181610 w 8104339"/>
                <a:gd name="connsiteY2" fmla="*/ 6325643 h 6325643"/>
                <a:gd name="connsiteX3" fmla="*/ 0 w 8104339"/>
                <a:gd name="connsiteY3" fmla="*/ 6313117 h 6325643"/>
                <a:gd name="connsiteX4" fmla="*/ 0 w 8104339"/>
                <a:gd name="connsiteY4" fmla="*/ 0 h 6325643"/>
                <a:gd name="connsiteX0" fmla="*/ 0 w 8104339"/>
                <a:gd name="connsiteY0" fmla="*/ 0 h 6338169"/>
                <a:gd name="connsiteX1" fmla="*/ 8104339 w 8104339"/>
                <a:gd name="connsiteY1" fmla="*/ 0 h 6338169"/>
                <a:gd name="connsiteX2" fmla="*/ 2893511 w 8104339"/>
                <a:gd name="connsiteY2" fmla="*/ 6338169 h 6338169"/>
                <a:gd name="connsiteX3" fmla="*/ 0 w 8104339"/>
                <a:gd name="connsiteY3" fmla="*/ 6313117 h 6338169"/>
                <a:gd name="connsiteX4" fmla="*/ 0 w 8104339"/>
                <a:gd name="connsiteY4" fmla="*/ 0 h 633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04339" h="6338169">
                  <a:moveTo>
                    <a:pt x="0" y="0"/>
                  </a:moveTo>
                  <a:lnTo>
                    <a:pt x="8104339" y="0"/>
                  </a:lnTo>
                  <a:lnTo>
                    <a:pt x="2893511" y="6338169"/>
                  </a:lnTo>
                  <a:lnTo>
                    <a:pt x="0" y="6313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BCB5C1FA-A234-8826-2EC6-17E347DF8503}"/>
                </a:ext>
              </a:extLst>
            </p:cNvPr>
            <p:cNvSpPr/>
            <p:nvPr/>
          </p:nvSpPr>
          <p:spPr>
            <a:xfrm rot="2365366">
              <a:off x="7082154" y="466734"/>
              <a:ext cx="1591021" cy="1591021"/>
            </a:xfrm>
            <a:prstGeom prst="rect">
              <a:avLst/>
            </a:prstGeom>
            <a:solidFill>
              <a:srgbClr val="2CB091">
                <a:alpha val="2925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4969952C-D1AB-A42C-447F-EAFFB7263D9A}"/>
                </a:ext>
              </a:extLst>
            </p:cNvPr>
            <p:cNvSpPr/>
            <p:nvPr/>
          </p:nvSpPr>
          <p:spPr>
            <a:xfrm rot="2365366">
              <a:off x="6950337" y="1444648"/>
              <a:ext cx="698202" cy="698202"/>
            </a:xfrm>
            <a:prstGeom prst="rect">
              <a:avLst/>
            </a:prstGeom>
            <a:solidFill>
              <a:srgbClr val="8DBF00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4669F8BD-924E-F4CD-3755-514CA434A3EE}"/>
                </a:ext>
              </a:extLst>
            </p:cNvPr>
            <p:cNvSpPr/>
            <p:nvPr/>
          </p:nvSpPr>
          <p:spPr>
            <a:xfrm>
              <a:off x="6499" y="1770938"/>
              <a:ext cx="410856" cy="2130578"/>
            </a:xfrm>
            <a:prstGeom prst="rect">
              <a:avLst/>
            </a:prstGeom>
            <a:solidFill>
              <a:srgbClr val="2CB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</p:grpSp>
      <p:pic>
        <p:nvPicPr>
          <p:cNvPr id="7" name="Imagem 6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0E9B184B-C801-14C8-C770-C6473EEC3C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197" y="519114"/>
            <a:ext cx="2257196" cy="864506"/>
          </a:xfrm>
          <a:prstGeom prst="rect">
            <a:avLst/>
          </a:prstGeom>
        </p:spPr>
      </p:pic>
      <p:sp>
        <p:nvSpPr>
          <p:cNvPr id="20" name="Título 1">
            <a:extLst>
              <a:ext uri="{FF2B5EF4-FFF2-40B4-BE49-F238E27FC236}">
                <a16:creationId xmlns:a16="http://schemas.microsoft.com/office/drawing/2014/main" id="{4C190124-6276-D9BC-4151-989E84DE4DE5}"/>
              </a:ext>
            </a:extLst>
          </p:cNvPr>
          <p:cNvSpPr txBox="1">
            <a:spLocks/>
          </p:cNvSpPr>
          <p:nvPr/>
        </p:nvSpPr>
        <p:spPr>
          <a:xfrm>
            <a:off x="659109" y="2102192"/>
            <a:ext cx="7500256" cy="75610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pt-BR" sz="4800" b="1" dirty="0">
                <a:solidFill>
                  <a:srgbClr val="0070C0"/>
                </a:solidFill>
                <a:latin typeface="Calibri"/>
                <a:ea typeface="+mj-lt"/>
                <a:cs typeface="Calibri"/>
              </a:rPr>
              <a:t>Experience </a:t>
            </a:r>
            <a:r>
              <a:rPr lang="pt-BR" sz="4800" b="1" dirty="0" err="1">
                <a:solidFill>
                  <a:srgbClr val="0070C0"/>
                </a:solidFill>
                <a:latin typeface="Calibri"/>
                <a:ea typeface="+mj-lt"/>
                <a:cs typeface="Calibri"/>
              </a:rPr>
              <a:t>Builder</a:t>
            </a:r>
            <a:endParaRPr lang="pt-BR" dirty="0"/>
          </a:p>
          <a:p>
            <a:pPr algn="l">
              <a:lnSpc>
                <a:spcPct val="100000"/>
              </a:lnSpc>
            </a:pPr>
            <a:endParaRPr lang="en-US" sz="4800" b="1" dirty="0">
              <a:solidFill>
                <a:srgbClr val="0070C0"/>
              </a:solidFill>
              <a:latin typeface="Calibri"/>
              <a:cs typeface="Calibri"/>
            </a:endParaRPr>
          </a:p>
        </p:txBody>
      </p:sp>
      <p:sp>
        <p:nvSpPr>
          <p:cNvPr id="21" name="Subtítulo 2">
            <a:extLst>
              <a:ext uri="{FF2B5EF4-FFF2-40B4-BE49-F238E27FC236}">
                <a16:creationId xmlns:a16="http://schemas.microsoft.com/office/drawing/2014/main" id="{1C7D9EEE-B007-CC8B-9107-A9FDCD1A24F0}"/>
              </a:ext>
            </a:extLst>
          </p:cNvPr>
          <p:cNvSpPr txBox="1">
            <a:spLocks/>
          </p:cNvSpPr>
          <p:nvPr/>
        </p:nvSpPr>
        <p:spPr>
          <a:xfrm>
            <a:off x="659108" y="4238730"/>
            <a:ext cx="3668486" cy="8645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10/11/2023</a:t>
            </a:r>
            <a:endParaRPr lang="pt-BR" dirty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1FF3FDD0-577F-4E19-2F68-BACD26176E0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grayscl/>
            <a:lum bright="-20000" contrast="-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727" y="526464"/>
            <a:ext cx="1862046" cy="712745"/>
          </a:xfrm>
          <a:prstGeom prst="rect">
            <a:avLst/>
          </a:prstGeom>
        </p:spPr>
      </p:pic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522D1AB8-8B12-AD89-5501-D8FAEE49B5C5}"/>
              </a:ext>
            </a:extLst>
          </p:cNvPr>
          <p:cNvCxnSpPr>
            <a:cxnSpLocks/>
          </p:cNvCxnSpPr>
          <p:nvPr/>
        </p:nvCxnSpPr>
        <p:spPr>
          <a:xfrm>
            <a:off x="696686" y="3913937"/>
            <a:ext cx="818963" cy="0"/>
          </a:xfrm>
          <a:prstGeom prst="line">
            <a:avLst/>
          </a:prstGeom>
          <a:ln w="19050">
            <a:solidFill>
              <a:srgbClr val="2CB0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72DC7BE-3AEC-741E-C9BA-FC0514BB6BF4}"/>
              </a:ext>
            </a:extLst>
          </p:cNvPr>
          <p:cNvSpPr txBox="1"/>
          <p:nvPr/>
        </p:nvSpPr>
        <p:spPr>
          <a:xfrm>
            <a:off x="659108" y="3018164"/>
            <a:ext cx="463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Criando</a:t>
            </a:r>
            <a:r>
              <a:rPr lang="pt-BR" sz="2800" dirty="0"/>
              <a:t> 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Widget Customizado</a:t>
            </a:r>
          </a:p>
        </p:txBody>
      </p:sp>
    </p:spTree>
    <p:extLst>
      <p:ext uri="{BB962C8B-B14F-4D97-AF65-F5344CB8AC3E}">
        <p14:creationId xmlns:p14="http://schemas.microsoft.com/office/powerpoint/2010/main" val="557378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00A9B6D0-2245-4C9C-9FDE-3A1F0AC1A0AD}"/>
              </a:ext>
            </a:extLst>
          </p:cNvPr>
          <p:cNvSpPr txBox="1">
            <a:spLocks/>
          </p:cNvSpPr>
          <p:nvPr/>
        </p:nvSpPr>
        <p:spPr>
          <a:xfrm>
            <a:off x="677492" y="469251"/>
            <a:ext cx="7185359" cy="7723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pt-BR" sz="4000" b="1" dirty="0">
                <a:solidFill>
                  <a:srgbClr val="0070C0"/>
                </a:solidFill>
                <a:latin typeface="+mn-lt"/>
              </a:rPr>
              <a:t>Criando Widget Customizado</a:t>
            </a:r>
            <a:endParaRPr lang="pt-ES" sz="4000" b="1" dirty="0">
              <a:solidFill>
                <a:srgbClr val="0070C0"/>
              </a:solidFill>
              <a:latin typeface="+mn-lt"/>
            </a:endParaRP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E7D7D853-EFC4-F67C-BBBA-61A57F55DEA6}"/>
              </a:ext>
            </a:extLst>
          </p:cNvPr>
          <p:cNvCxnSpPr>
            <a:cxnSpLocks/>
          </p:cNvCxnSpPr>
          <p:nvPr/>
        </p:nvCxnSpPr>
        <p:spPr>
          <a:xfrm>
            <a:off x="-5076" y="1710809"/>
            <a:ext cx="1229047" cy="0"/>
          </a:xfrm>
          <a:prstGeom prst="line">
            <a:avLst/>
          </a:prstGeom>
          <a:ln w="19050">
            <a:solidFill>
              <a:srgbClr val="2CB0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>
            <a:extLst>
              <a:ext uri="{FF2B5EF4-FFF2-40B4-BE49-F238E27FC236}">
                <a16:creationId xmlns:a16="http://schemas.microsoft.com/office/drawing/2014/main" id="{09D0C5E0-25D2-6816-BAFF-08D056CC8277}"/>
              </a:ext>
            </a:extLst>
          </p:cNvPr>
          <p:cNvSpPr/>
          <p:nvPr/>
        </p:nvSpPr>
        <p:spPr>
          <a:xfrm>
            <a:off x="-5076" y="0"/>
            <a:ext cx="410856" cy="1713053"/>
          </a:xfrm>
          <a:prstGeom prst="rect">
            <a:avLst/>
          </a:prstGeom>
          <a:solidFill>
            <a:srgbClr val="2CB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ES"/>
          </a:p>
        </p:txBody>
      </p: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35F7DCC5-AFE1-B7EA-3B3E-AA71C03CCD45}"/>
              </a:ext>
            </a:extLst>
          </p:cNvPr>
          <p:cNvGrpSpPr/>
          <p:nvPr/>
        </p:nvGrpSpPr>
        <p:grpSpPr>
          <a:xfrm>
            <a:off x="7675936" y="-130181"/>
            <a:ext cx="5577081" cy="5903935"/>
            <a:chOff x="7547830" y="-163824"/>
            <a:chExt cx="5577081" cy="5903935"/>
          </a:xfrm>
        </p:grpSpPr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FA28DFE7-DB5E-274B-5941-FA362E500A2C}"/>
                </a:ext>
              </a:extLst>
            </p:cNvPr>
            <p:cNvSpPr/>
            <p:nvPr/>
          </p:nvSpPr>
          <p:spPr>
            <a:xfrm rot="18900000">
              <a:off x="11259086" y="580949"/>
              <a:ext cx="1865825" cy="1865827"/>
            </a:xfrm>
            <a:custGeom>
              <a:avLst/>
              <a:gdLst>
                <a:gd name="connsiteX0" fmla="*/ 0 w 1865825"/>
                <a:gd name="connsiteY0" fmla="*/ 0 h 1865825"/>
                <a:gd name="connsiteX1" fmla="*/ 1865825 w 1865825"/>
                <a:gd name="connsiteY1" fmla="*/ 0 h 1865825"/>
                <a:gd name="connsiteX2" fmla="*/ 1865825 w 1865825"/>
                <a:gd name="connsiteY2" fmla="*/ 1865825 h 1865825"/>
                <a:gd name="connsiteX3" fmla="*/ 0 w 1865825"/>
                <a:gd name="connsiteY3" fmla="*/ 1865825 h 1865825"/>
                <a:gd name="connsiteX4" fmla="*/ 0 w 1865825"/>
                <a:gd name="connsiteY4" fmla="*/ 0 h 1865825"/>
                <a:gd name="connsiteX0" fmla="*/ 0 w 1865825"/>
                <a:gd name="connsiteY0" fmla="*/ 0 h 1865825"/>
                <a:gd name="connsiteX1" fmla="*/ 1865825 w 1865825"/>
                <a:gd name="connsiteY1" fmla="*/ 0 h 1865825"/>
                <a:gd name="connsiteX2" fmla="*/ 983628 w 1865825"/>
                <a:gd name="connsiteY2" fmla="*/ 895958 h 1865825"/>
                <a:gd name="connsiteX3" fmla="*/ 0 w 1865825"/>
                <a:gd name="connsiteY3" fmla="*/ 1865825 h 1865825"/>
                <a:gd name="connsiteX4" fmla="*/ 0 w 1865825"/>
                <a:gd name="connsiteY4" fmla="*/ 0 h 186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5825" h="1865825">
                  <a:moveTo>
                    <a:pt x="0" y="0"/>
                  </a:moveTo>
                  <a:lnTo>
                    <a:pt x="1865825" y="0"/>
                  </a:lnTo>
                  <a:lnTo>
                    <a:pt x="983628" y="895958"/>
                  </a:lnTo>
                  <a:lnTo>
                    <a:pt x="0" y="18658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E7F68F8D-4616-1D94-B3F1-A7C21E689AF9}"/>
                </a:ext>
              </a:extLst>
            </p:cNvPr>
            <p:cNvSpPr/>
            <p:nvPr/>
          </p:nvSpPr>
          <p:spPr>
            <a:xfrm rot="18900000">
              <a:off x="7974987" y="-163824"/>
              <a:ext cx="4070318" cy="1865827"/>
            </a:xfrm>
            <a:custGeom>
              <a:avLst/>
              <a:gdLst>
                <a:gd name="connsiteX0" fmla="*/ 0 w 4070318"/>
                <a:gd name="connsiteY0" fmla="*/ 0 h 1865827"/>
                <a:gd name="connsiteX1" fmla="*/ 4070318 w 4070318"/>
                <a:gd name="connsiteY1" fmla="*/ 0 h 1865827"/>
                <a:gd name="connsiteX2" fmla="*/ 4070318 w 4070318"/>
                <a:gd name="connsiteY2" fmla="*/ 1865827 h 1865827"/>
                <a:gd name="connsiteX3" fmla="*/ 0 w 4070318"/>
                <a:gd name="connsiteY3" fmla="*/ 1865827 h 1865827"/>
                <a:gd name="connsiteX4" fmla="*/ 0 w 4070318"/>
                <a:gd name="connsiteY4" fmla="*/ 0 h 1865827"/>
                <a:gd name="connsiteX0" fmla="*/ 0 w 4070318"/>
                <a:gd name="connsiteY0" fmla="*/ 0 h 1865827"/>
                <a:gd name="connsiteX1" fmla="*/ 2220802 w 4070318"/>
                <a:gd name="connsiteY1" fmla="*/ 1 h 1865827"/>
                <a:gd name="connsiteX2" fmla="*/ 4070318 w 4070318"/>
                <a:gd name="connsiteY2" fmla="*/ 1865827 h 1865827"/>
                <a:gd name="connsiteX3" fmla="*/ 0 w 4070318"/>
                <a:gd name="connsiteY3" fmla="*/ 1865827 h 1865827"/>
                <a:gd name="connsiteX4" fmla="*/ 0 w 4070318"/>
                <a:gd name="connsiteY4" fmla="*/ 0 h 1865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0318" h="1865827">
                  <a:moveTo>
                    <a:pt x="0" y="0"/>
                  </a:moveTo>
                  <a:lnTo>
                    <a:pt x="2220802" y="1"/>
                  </a:lnTo>
                  <a:lnTo>
                    <a:pt x="4070318" y="1865827"/>
                  </a:lnTo>
                  <a:lnTo>
                    <a:pt x="0" y="18658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B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8801EA18-52CA-0712-88B5-AFB25520C182}"/>
                </a:ext>
              </a:extLst>
            </p:cNvPr>
            <p:cNvSpPr/>
            <p:nvPr/>
          </p:nvSpPr>
          <p:spPr>
            <a:xfrm rot="18900000">
              <a:off x="10518168" y="1784493"/>
              <a:ext cx="1878109" cy="3955618"/>
            </a:xfrm>
            <a:custGeom>
              <a:avLst/>
              <a:gdLst>
                <a:gd name="connsiteX0" fmla="*/ 0 w 1865825"/>
                <a:gd name="connsiteY0" fmla="*/ 0 h 3993974"/>
                <a:gd name="connsiteX1" fmla="*/ 1865825 w 1865825"/>
                <a:gd name="connsiteY1" fmla="*/ 0 h 3993974"/>
                <a:gd name="connsiteX2" fmla="*/ 1865825 w 1865825"/>
                <a:gd name="connsiteY2" fmla="*/ 3993974 h 3993974"/>
                <a:gd name="connsiteX3" fmla="*/ 0 w 1865825"/>
                <a:gd name="connsiteY3" fmla="*/ 3993974 h 3993974"/>
                <a:gd name="connsiteX4" fmla="*/ 0 w 1865825"/>
                <a:gd name="connsiteY4" fmla="*/ 0 h 3993974"/>
                <a:gd name="connsiteX0" fmla="*/ 0 w 1871304"/>
                <a:gd name="connsiteY0" fmla="*/ 0 h 3993974"/>
                <a:gd name="connsiteX1" fmla="*/ 1865825 w 1871304"/>
                <a:gd name="connsiteY1" fmla="*/ 0 h 3993974"/>
                <a:gd name="connsiteX2" fmla="*/ 1871304 w 1871304"/>
                <a:gd name="connsiteY2" fmla="*/ 2169307 h 3993974"/>
                <a:gd name="connsiteX3" fmla="*/ 0 w 1871304"/>
                <a:gd name="connsiteY3" fmla="*/ 3993974 h 3993974"/>
                <a:gd name="connsiteX4" fmla="*/ 0 w 1871304"/>
                <a:gd name="connsiteY4" fmla="*/ 0 h 3993974"/>
                <a:gd name="connsiteX0" fmla="*/ 0 w 1871304"/>
                <a:gd name="connsiteY0" fmla="*/ 0 h 3993974"/>
                <a:gd name="connsiteX1" fmla="*/ 1865825 w 1871304"/>
                <a:gd name="connsiteY1" fmla="*/ 0 h 3993974"/>
                <a:gd name="connsiteX2" fmla="*/ 1871304 w 1871304"/>
                <a:gd name="connsiteY2" fmla="*/ 2180266 h 3993974"/>
                <a:gd name="connsiteX3" fmla="*/ 0 w 1871304"/>
                <a:gd name="connsiteY3" fmla="*/ 3993974 h 3993974"/>
                <a:gd name="connsiteX4" fmla="*/ 0 w 1871304"/>
                <a:gd name="connsiteY4" fmla="*/ 0 h 3993974"/>
                <a:gd name="connsiteX0" fmla="*/ 0 w 1871304"/>
                <a:gd name="connsiteY0" fmla="*/ 0 h 3955617"/>
                <a:gd name="connsiteX1" fmla="*/ 1865825 w 1871304"/>
                <a:gd name="connsiteY1" fmla="*/ 0 h 3955617"/>
                <a:gd name="connsiteX2" fmla="*/ 1871304 w 1871304"/>
                <a:gd name="connsiteY2" fmla="*/ 2180266 h 3955617"/>
                <a:gd name="connsiteX3" fmla="*/ 5479 w 1871304"/>
                <a:gd name="connsiteY3" fmla="*/ 3955617 h 3955617"/>
                <a:gd name="connsiteX4" fmla="*/ 0 w 1871304"/>
                <a:gd name="connsiteY4" fmla="*/ 0 h 3955617"/>
                <a:gd name="connsiteX0" fmla="*/ 0 w 1874707"/>
                <a:gd name="connsiteY0" fmla="*/ 0 h 3955617"/>
                <a:gd name="connsiteX1" fmla="*/ 1865825 w 1874707"/>
                <a:gd name="connsiteY1" fmla="*/ 0 h 3955617"/>
                <a:gd name="connsiteX2" fmla="*/ 1874707 w 1874707"/>
                <a:gd name="connsiteY2" fmla="*/ 2122415 h 3955617"/>
                <a:gd name="connsiteX3" fmla="*/ 5479 w 1874707"/>
                <a:gd name="connsiteY3" fmla="*/ 3955617 h 3955617"/>
                <a:gd name="connsiteX4" fmla="*/ 0 w 1874707"/>
                <a:gd name="connsiteY4" fmla="*/ 0 h 3955617"/>
                <a:gd name="connsiteX0" fmla="*/ 0 w 1865862"/>
                <a:gd name="connsiteY0" fmla="*/ 0 h 3955617"/>
                <a:gd name="connsiteX1" fmla="*/ 1865825 w 1865862"/>
                <a:gd name="connsiteY1" fmla="*/ 0 h 3955617"/>
                <a:gd name="connsiteX2" fmla="*/ 1803241 w 1865862"/>
                <a:gd name="connsiteY2" fmla="*/ 2078176 h 3955617"/>
                <a:gd name="connsiteX3" fmla="*/ 5479 w 1865862"/>
                <a:gd name="connsiteY3" fmla="*/ 3955617 h 3955617"/>
                <a:gd name="connsiteX4" fmla="*/ 0 w 1865862"/>
                <a:gd name="connsiteY4" fmla="*/ 0 h 3955617"/>
                <a:gd name="connsiteX0" fmla="*/ 0 w 1878109"/>
                <a:gd name="connsiteY0" fmla="*/ 0 h 3955617"/>
                <a:gd name="connsiteX1" fmla="*/ 1865825 w 1878109"/>
                <a:gd name="connsiteY1" fmla="*/ 0 h 3955617"/>
                <a:gd name="connsiteX2" fmla="*/ 1878109 w 1878109"/>
                <a:gd name="connsiteY2" fmla="*/ 2084983 h 3955617"/>
                <a:gd name="connsiteX3" fmla="*/ 5479 w 1878109"/>
                <a:gd name="connsiteY3" fmla="*/ 3955617 h 3955617"/>
                <a:gd name="connsiteX4" fmla="*/ 0 w 1878109"/>
                <a:gd name="connsiteY4" fmla="*/ 0 h 395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8109" h="3955617">
                  <a:moveTo>
                    <a:pt x="0" y="0"/>
                  </a:moveTo>
                  <a:lnTo>
                    <a:pt x="1865825" y="0"/>
                  </a:lnTo>
                  <a:cubicBezTo>
                    <a:pt x="1867651" y="723102"/>
                    <a:pt x="1876283" y="1361881"/>
                    <a:pt x="1878109" y="2084983"/>
                  </a:cubicBezTo>
                  <a:lnTo>
                    <a:pt x="5479" y="3955617"/>
                  </a:lnTo>
                  <a:cubicBezTo>
                    <a:pt x="3653" y="2637078"/>
                    <a:pt x="1826" y="1318539"/>
                    <a:pt x="0" y="0"/>
                  </a:cubicBezTo>
                  <a:close/>
                </a:path>
              </a:pathLst>
            </a:custGeom>
            <a:solidFill>
              <a:srgbClr val="8DB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  <p:pic>
          <p:nvPicPr>
            <p:cNvPr id="52" name="Imagem 51">
              <a:extLst>
                <a:ext uri="{FF2B5EF4-FFF2-40B4-BE49-F238E27FC236}">
                  <a16:creationId xmlns:a16="http://schemas.microsoft.com/office/drawing/2014/main" id="{2B15F09D-1882-0A88-6781-02A2F4EFFF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8900000">
              <a:off x="8513979" y="768706"/>
              <a:ext cx="3566897" cy="3559760"/>
            </a:xfrm>
            <a:prstGeom prst="rect">
              <a:avLst/>
            </a:prstGeom>
          </p:spPr>
        </p:pic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D51702A0-4748-2E00-705A-B2F06C6B92C7}"/>
                </a:ext>
              </a:extLst>
            </p:cNvPr>
            <p:cNvSpPr/>
            <p:nvPr/>
          </p:nvSpPr>
          <p:spPr>
            <a:xfrm rot="18900000">
              <a:off x="11438795" y="1015827"/>
              <a:ext cx="650299" cy="1869784"/>
            </a:xfrm>
            <a:custGeom>
              <a:avLst/>
              <a:gdLst>
                <a:gd name="connsiteX0" fmla="*/ 0 w 650299"/>
                <a:gd name="connsiteY0" fmla="*/ 0 h 1830403"/>
                <a:gd name="connsiteX1" fmla="*/ 650299 w 650299"/>
                <a:gd name="connsiteY1" fmla="*/ 0 h 1830403"/>
                <a:gd name="connsiteX2" fmla="*/ 650299 w 650299"/>
                <a:gd name="connsiteY2" fmla="*/ 1830403 h 1830403"/>
                <a:gd name="connsiteX3" fmla="*/ 0 w 650299"/>
                <a:gd name="connsiteY3" fmla="*/ 1830403 h 1830403"/>
                <a:gd name="connsiteX4" fmla="*/ 0 w 650299"/>
                <a:gd name="connsiteY4" fmla="*/ 0 h 1830403"/>
                <a:gd name="connsiteX0" fmla="*/ 0 w 650299"/>
                <a:gd name="connsiteY0" fmla="*/ 0 h 1830403"/>
                <a:gd name="connsiteX1" fmla="*/ 650299 w 650299"/>
                <a:gd name="connsiteY1" fmla="*/ 0 h 1830403"/>
                <a:gd name="connsiteX2" fmla="*/ 650298 w 650299"/>
                <a:gd name="connsiteY2" fmla="*/ 1255667 h 1830403"/>
                <a:gd name="connsiteX3" fmla="*/ 0 w 650299"/>
                <a:gd name="connsiteY3" fmla="*/ 1830403 h 1830403"/>
                <a:gd name="connsiteX4" fmla="*/ 0 w 650299"/>
                <a:gd name="connsiteY4" fmla="*/ 0 h 1830403"/>
                <a:gd name="connsiteX0" fmla="*/ 0 w 650299"/>
                <a:gd name="connsiteY0" fmla="*/ 0 h 1878298"/>
                <a:gd name="connsiteX1" fmla="*/ 650299 w 650299"/>
                <a:gd name="connsiteY1" fmla="*/ 0 h 1878298"/>
                <a:gd name="connsiteX2" fmla="*/ 650298 w 650299"/>
                <a:gd name="connsiteY2" fmla="*/ 1255667 h 1878298"/>
                <a:gd name="connsiteX3" fmla="*/ 0 w 650299"/>
                <a:gd name="connsiteY3" fmla="*/ 1878298 h 1878298"/>
                <a:gd name="connsiteX4" fmla="*/ 0 w 650299"/>
                <a:gd name="connsiteY4" fmla="*/ 0 h 1878298"/>
                <a:gd name="connsiteX0" fmla="*/ 0 w 650299"/>
                <a:gd name="connsiteY0" fmla="*/ 0 h 1878298"/>
                <a:gd name="connsiteX1" fmla="*/ 650299 w 650299"/>
                <a:gd name="connsiteY1" fmla="*/ 0 h 1878298"/>
                <a:gd name="connsiteX2" fmla="*/ 646895 w 650299"/>
                <a:gd name="connsiteY2" fmla="*/ 1231845 h 1878298"/>
                <a:gd name="connsiteX3" fmla="*/ 0 w 650299"/>
                <a:gd name="connsiteY3" fmla="*/ 1878298 h 1878298"/>
                <a:gd name="connsiteX4" fmla="*/ 0 w 650299"/>
                <a:gd name="connsiteY4" fmla="*/ 0 h 187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299" h="1878298">
                  <a:moveTo>
                    <a:pt x="0" y="0"/>
                  </a:moveTo>
                  <a:lnTo>
                    <a:pt x="650299" y="0"/>
                  </a:lnTo>
                  <a:cubicBezTo>
                    <a:pt x="650299" y="418556"/>
                    <a:pt x="646895" y="813289"/>
                    <a:pt x="646895" y="1231845"/>
                  </a:cubicBezTo>
                  <a:lnTo>
                    <a:pt x="0" y="1878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72EE">
                <a:alpha val="531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E3E56C8A-047D-86C3-EBDF-ED5762A85702}"/>
                </a:ext>
              </a:extLst>
            </p:cNvPr>
            <p:cNvSpPr/>
            <p:nvPr/>
          </p:nvSpPr>
          <p:spPr>
            <a:xfrm rot="18900000">
              <a:off x="8374425" y="809649"/>
              <a:ext cx="2787205" cy="1256814"/>
            </a:xfrm>
            <a:prstGeom prst="rect">
              <a:avLst/>
            </a:prstGeom>
            <a:solidFill>
              <a:srgbClr val="2CB091">
                <a:alpha val="531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FABC1988-EAA7-3641-AEDA-E0A4EBE3144C}"/>
                </a:ext>
              </a:extLst>
            </p:cNvPr>
            <p:cNvSpPr/>
            <p:nvPr/>
          </p:nvSpPr>
          <p:spPr>
            <a:xfrm rot="18900000">
              <a:off x="9843001" y="2044755"/>
              <a:ext cx="1882871" cy="2101606"/>
            </a:xfrm>
            <a:prstGeom prst="rect">
              <a:avLst/>
            </a:prstGeom>
            <a:solidFill>
              <a:srgbClr val="8DBF00">
                <a:alpha val="531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E6F8F79F-3FED-0DF5-860E-22E72064EC35}"/>
                </a:ext>
              </a:extLst>
            </p:cNvPr>
            <p:cNvSpPr/>
            <p:nvPr/>
          </p:nvSpPr>
          <p:spPr>
            <a:xfrm>
              <a:off x="12201626" y="1900989"/>
              <a:ext cx="619225" cy="1304224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63" name="Retângulo 62">
              <a:extLst>
                <a:ext uri="{FF2B5EF4-FFF2-40B4-BE49-F238E27FC236}">
                  <a16:creationId xmlns:a16="http://schemas.microsoft.com/office/drawing/2014/main" id="{62007BE7-797C-65B3-4BF5-DFA2EDAA1C66}"/>
                </a:ext>
              </a:extLst>
            </p:cNvPr>
            <p:cNvSpPr/>
            <p:nvPr/>
          </p:nvSpPr>
          <p:spPr>
            <a:xfrm rot="18900000">
              <a:off x="7547830" y="3809992"/>
              <a:ext cx="3769063" cy="1154220"/>
            </a:xfrm>
            <a:prstGeom prst="rect">
              <a:avLst/>
            </a:prstGeom>
            <a:gradFill>
              <a:gsLst>
                <a:gs pos="66000">
                  <a:schemeClr val="bg1">
                    <a:lumMod val="85000"/>
                    <a:alpha val="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6B35854A-C00F-0D7C-73A0-E7A2461E2887}"/>
              </a:ext>
            </a:extLst>
          </p:cNvPr>
          <p:cNvGrpSpPr/>
          <p:nvPr/>
        </p:nvGrpSpPr>
        <p:grpSpPr>
          <a:xfrm>
            <a:off x="10066822" y="5859353"/>
            <a:ext cx="2125178" cy="1721324"/>
            <a:chOff x="10066822" y="5849079"/>
            <a:chExt cx="2125178" cy="1721324"/>
          </a:xfrm>
        </p:grpSpPr>
        <p:sp>
          <p:nvSpPr>
            <p:cNvPr id="66" name="Retângulo 50">
              <a:extLst>
                <a:ext uri="{FF2B5EF4-FFF2-40B4-BE49-F238E27FC236}">
                  <a16:creationId xmlns:a16="http://schemas.microsoft.com/office/drawing/2014/main" id="{CC2867E3-2DAB-39F0-4A40-5DDA0E06DCFF}"/>
                </a:ext>
              </a:extLst>
            </p:cNvPr>
            <p:cNvSpPr/>
            <p:nvPr/>
          </p:nvSpPr>
          <p:spPr>
            <a:xfrm rot="18900000">
              <a:off x="10066822" y="5849079"/>
              <a:ext cx="2121466" cy="1721324"/>
            </a:xfrm>
            <a:custGeom>
              <a:avLst/>
              <a:gdLst>
                <a:gd name="connsiteX0" fmla="*/ 0 w 2969651"/>
                <a:gd name="connsiteY0" fmla="*/ 0 h 2436925"/>
                <a:gd name="connsiteX1" fmla="*/ 2969651 w 2969651"/>
                <a:gd name="connsiteY1" fmla="*/ 0 h 2436925"/>
                <a:gd name="connsiteX2" fmla="*/ 2969651 w 2969651"/>
                <a:gd name="connsiteY2" fmla="*/ 2436925 h 2436925"/>
                <a:gd name="connsiteX3" fmla="*/ 0 w 2969651"/>
                <a:gd name="connsiteY3" fmla="*/ 2436925 h 2436925"/>
                <a:gd name="connsiteX4" fmla="*/ 0 w 2969651"/>
                <a:gd name="connsiteY4" fmla="*/ 0 h 2436925"/>
                <a:gd name="connsiteX0" fmla="*/ 0 w 2969651"/>
                <a:gd name="connsiteY0" fmla="*/ 0 h 2436925"/>
                <a:gd name="connsiteX1" fmla="*/ 2969651 w 2969651"/>
                <a:gd name="connsiteY1" fmla="*/ 0 h 2436925"/>
                <a:gd name="connsiteX2" fmla="*/ 2969651 w 2969651"/>
                <a:gd name="connsiteY2" fmla="*/ 1845142 h 2436925"/>
                <a:gd name="connsiteX3" fmla="*/ 0 w 2969651"/>
                <a:gd name="connsiteY3" fmla="*/ 2436925 h 2436925"/>
                <a:gd name="connsiteX4" fmla="*/ 0 w 2969651"/>
                <a:gd name="connsiteY4" fmla="*/ 0 h 2436925"/>
                <a:gd name="connsiteX0" fmla="*/ 0 w 2969651"/>
                <a:gd name="connsiteY0" fmla="*/ 0 h 2409527"/>
                <a:gd name="connsiteX1" fmla="*/ 2969651 w 2969651"/>
                <a:gd name="connsiteY1" fmla="*/ 0 h 2409527"/>
                <a:gd name="connsiteX2" fmla="*/ 2969651 w 2969651"/>
                <a:gd name="connsiteY2" fmla="*/ 1845142 h 2409527"/>
                <a:gd name="connsiteX3" fmla="*/ 2394531 w 2969651"/>
                <a:gd name="connsiteY3" fmla="*/ 2409527 h 2409527"/>
                <a:gd name="connsiteX4" fmla="*/ 0 w 2969651"/>
                <a:gd name="connsiteY4" fmla="*/ 0 h 240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651" h="2409527">
                  <a:moveTo>
                    <a:pt x="0" y="0"/>
                  </a:moveTo>
                  <a:lnTo>
                    <a:pt x="2969651" y="0"/>
                  </a:lnTo>
                  <a:lnTo>
                    <a:pt x="2969651" y="1845142"/>
                  </a:lnTo>
                  <a:lnTo>
                    <a:pt x="2394531" y="24095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  <p:pic>
          <p:nvPicPr>
            <p:cNvPr id="67" name="Imagem 66">
              <a:extLst>
                <a:ext uri="{FF2B5EF4-FFF2-40B4-BE49-F238E27FC236}">
                  <a16:creationId xmlns:a16="http://schemas.microsoft.com/office/drawing/2014/main" id="{D87A08C5-3553-2723-798D-671F71E3C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grayscl/>
              <a:lum bright="-20000" contrast="-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54497" y="6181478"/>
              <a:ext cx="1737503" cy="665073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4673171-95EC-DB95-A5AB-2C9E6B0B1A01}"/>
              </a:ext>
            </a:extLst>
          </p:cNvPr>
          <p:cNvSpPr txBox="1"/>
          <p:nvPr/>
        </p:nvSpPr>
        <p:spPr>
          <a:xfrm>
            <a:off x="700141" y="2522351"/>
            <a:ext cx="5938533" cy="2977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Iniciar </a:t>
            </a: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widget.tsx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Adicionar </a:t>
            </a: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jimu-arcgis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na </a:t>
            </a: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dependency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do </a:t>
            </a: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manifest.json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Adicionar Componentes UI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Iniciar </a:t>
            </a: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config.tsx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(adicionar arquivo </a:t>
            </a: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config.json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Acessar o </a:t>
            </a: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JimuMapView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no </a:t>
            </a: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widget.tsx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255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00A9B6D0-2245-4C9C-9FDE-3A1F0AC1A0AD}"/>
              </a:ext>
            </a:extLst>
          </p:cNvPr>
          <p:cNvSpPr txBox="1">
            <a:spLocks/>
          </p:cNvSpPr>
          <p:nvPr/>
        </p:nvSpPr>
        <p:spPr>
          <a:xfrm>
            <a:off x="674187" y="342508"/>
            <a:ext cx="7185359" cy="7723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pt-BR" sz="4000" b="1" dirty="0">
                <a:solidFill>
                  <a:srgbClr val="0070C0"/>
                </a:solidFill>
                <a:latin typeface="+mn-lt"/>
              </a:rPr>
              <a:t>Guia Boas Práticas Python</a:t>
            </a:r>
            <a:endParaRPr lang="pt-ES" sz="40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F4088D90-A07C-8013-A9AF-BB90D4D296C9}"/>
              </a:ext>
            </a:extLst>
          </p:cNvPr>
          <p:cNvSpPr txBox="1">
            <a:spLocks/>
          </p:cNvSpPr>
          <p:nvPr/>
        </p:nvSpPr>
        <p:spPr>
          <a:xfrm>
            <a:off x="700115" y="1003085"/>
            <a:ext cx="7185359" cy="4373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Migração completa dos 17 itens do Word para Base de Conhecimento no Wiki</a:t>
            </a:r>
            <a:endParaRPr lang="pt-ES" sz="18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E7D7D853-EFC4-F67C-BBBA-61A57F55DEA6}"/>
              </a:ext>
            </a:extLst>
          </p:cNvPr>
          <p:cNvCxnSpPr>
            <a:cxnSpLocks/>
          </p:cNvCxnSpPr>
          <p:nvPr/>
        </p:nvCxnSpPr>
        <p:spPr>
          <a:xfrm>
            <a:off x="-5076" y="1710809"/>
            <a:ext cx="1229047" cy="0"/>
          </a:xfrm>
          <a:prstGeom prst="line">
            <a:avLst/>
          </a:prstGeom>
          <a:ln w="19050">
            <a:solidFill>
              <a:srgbClr val="2CB0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>
            <a:extLst>
              <a:ext uri="{FF2B5EF4-FFF2-40B4-BE49-F238E27FC236}">
                <a16:creationId xmlns:a16="http://schemas.microsoft.com/office/drawing/2014/main" id="{09D0C5E0-25D2-6816-BAFF-08D056CC8277}"/>
              </a:ext>
            </a:extLst>
          </p:cNvPr>
          <p:cNvSpPr/>
          <p:nvPr/>
        </p:nvSpPr>
        <p:spPr>
          <a:xfrm>
            <a:off x="-5076" y="0"/>
            <a:ext cx="410856" cy="1713053"/>
          </a:xfrm>
          <a:prstGeom prst="rect">
            <a:avLst/>
          </a:prstGeom>
          <a:solidFill>
            <a:srgbClr val="2CB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ES"/>
          </a:p>
        </p:txBody>
      </p: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35F7DCC5-AFE1-B7EA-3B3E-AA71C03CCD45}"/>
              </a:ext>
            </a:extLst>
          </p:cNvPr>
          <p:cNvGrpSpPr/>
          <p:nvPr/>
        </p:nvGrpSpPr>
        <p:grpSpPr>
          <a:xfrm>
            <a:off x="7675936" y="-130181"/>
            <a:ext cx="5577081" cy="5903935"/>
            <a:chOff x="7547830" y="-163824"/>
            <a:chExt cx="5577081" cy="5903935"/>
          </a:xfrm>
        </p:grpSpPr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FA28DFE7-DB5E-274B-5941-FA362E500A2C}"/>
                </a:ext>
              </a:extLst>
            </p:cNvPr>
            <p:cNvSpPr/>
            <p:nvPr/>
          </p:nvSpPr>
          <p:spPr>
            <a:xfrm rot="18900000">
              <a:off x="11259086" y="580949"/>
              <a:ext cx="1865825" cy="1865827"/>
            </a:xfrm>
            <a:custGeom>
              <a:avLst/>
              <a:gdLst>
                <a:gd name="connsiteX0" fmla="*/ 0 w 1865825"/>
                <a:gd name="connsiteY0" fmla="*/ 0 h 1865825"/>
                <a:gd name="connsiteX1" fmla="*/ 1865825 w 1865825"/>
                <a:gd name="connsiteY1" fmla="*/ 0 h 1865825"/>
                <a:gd name="connsiteX2" fmla="*/ 1865825 w 1865825"/>
                <a:gd name="connsiteY2" fmla="*/ 1865825 h 1865825"/>
                <a:gd name="connsiteX3" fmla="*/ 0 w 1865825"/>
                <a:gd name="connsiteY3" fmla="*/ 1865825 h 1865825"/>
                <a:gd name="connsiteX4" fmla="*/ 0 w 1865825"/>
                <a:gd name="connsiteY4" fmla="*/ 0 h 1865825"/>
                <a:gd name="connsiteX0" fmla="*/ 0 w 1865825"/>
                <a:gd name="connsiteY0" fmla="*/ 0 h 1865825"/>
                <a:gd name="connsiteX1" fmla="*/ 1865825 w 1865825"/>
                <a:gd name="connsiteY1" fmla="*/ 0 h 1865825"/>
                <a:gd name="connsiteX2" fmla="*/ 983628 w 1865825"/>
                <a:gd name="connsiteY2" fmla="*/ 895958 h 1865825"/>
                <a:gd name="connsiteX3" fmla="*/ 0 w 1865825"/>
                <a:gd name="connsiteY3" fmla="*/ 1865825 h 1865825"/>
                <a:gd name="connsiteX4" fmla="*/ 0 w 1865825"/>
                <a:gd name="connsiteY4" fmla="*/ 0 h 186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5825" h="1865825">
                  <a:moveTo>
                    <a:pt x="0" y="0"/>
                  </a:moveTo>
                  <a:lnTo>
                    <a:pt x="1865825" y="0"/>
                  </a:lnTo>
                  <a:lnTo>
                    <a:pt x="983628" y="895958"/>
                  </a:lnTo>
                  <a:lnTo>
                    <a:pt x="0" y="18658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E7F68F8D-4616-1D94-B3F1-A7C21E689AF9}"/>
                </a:ext>
              </a:extLst>
            </p:cNvPr>
            <p:cNvSpPr/>
            <p:nvPr/>
          </p:nvSpPr>
          <p:spPr>
            <a:xfrm rot="18900000">
              <a:off x="7974987" y="-163824"/>
              <a:ext cx="4070318" cy="1865827"/>
            </a:xfrm>
            <a:custGeom>
              <a:avLst/>
              <a:gdLst>
                <a:gd name="connsiteX0" fmla="*/ 0 w 4070318"/>
                <a:gd name="connsiteY0" fmla="*/ 0 h 1865827"/>
                <a:gd name="connsiteX1" fmla="*/ 4070318 w 4070318"/>
                <a:gd name="connsiteY1" fmla="*/ 0 h 1865827"/>
                <a:gd name="connsiteX2" fmla="*/ 4070318 w 4070318"/>
                <a:gd name="connsiteY2" fmla="*/ 1865827 h 1865827"/>
                <a:gd name="connsiteX3" fmla="*/ 0 w 4070318"/>
                <a:gd name="connsiteY3" fmla="*/ 1865827 h 1865827"/>
                <a:gd name="connsiteX4" fmla="*/ 0 w 4070318"/>
                <a:gd name="connsiteY4" fmla="*/ 0 h 1865827"/>
                <a:gd name="connsiteX0" fmla="*/ 0 w 4070318"/>
                <a:gd name="connsiteY0" fmla="*/ 0 h 1865827"/>
                <a:gd name="connsiteX1" fmla="*/ 2220802 w 4070318"/>
                <a:gd name="connsiteY1" fmla="*/ 1 h 1865827"/>
                <a:gd name="connsiteX2" fmla="*/ 4070318 w 4070318"/>
                <a:gd name="connsiteY2" fmla="*/ 1865827 h 1865827"/>
                <a:gd name="connsiteX3" fmla="*/ 0 w 4070318"/>
                <a:gd name="connsiteY3" fmla="*/ 1865827 h 1865827"/>
                <a:gd name="connsiteX4" fmla="*/ 0 w 4070318"/>
                <a:gd name="connsiteY4" fmla="*/ 0 h 1865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0318" h="1865827">
                  <a:moveTo>
                    <a:pt x="0" y="0"/>
                  </a:moveTo>
                  <a:lnTo>
                    <a:pt x="2220802" y="1"/>
                  </a:lnTo>
                  <a:lnTo>
                    <a:pt x="4070318" y="1865827"/>
                  </a:lnTo>
                  <a:lnTo>
                    <a:pt x="0" y="18658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B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8801EA18-52CA-0712-88B5-AFB25520C182}"/>
                </a:ext>
              </a:extLst>
            </p:cNvPr>
            <p:cNvSpPr/>
            <p:nvPr/>
          </p:nvSpPr>
          <p:spPr>
            <a:xfrm rot="18900000">
              <a:off x="10518168" y="1784493"/>
              <a:ext cx="1878109" cy="3955618"/>
            </a:xfrm>
            <a:custGeom>
              <a:avLst/>
              <a:gdLst>
                <a:gd name="connsiteX0" fmla="*/ 0 w 1865825"/>
                <a:gd name="connsiteY0" fmla="*/ 0 h 3993974"/>
                <a:gd name="connsiteX1" fmla="*/ 1865825 w 1865825"/>
                <a:gd name="connsiteY1" fmla="*/ 0 h 3993974"/>
                <a:gd name="connsiteX2" fmla="*/ 1865825 w 1865825"/>
                <a:gd name="connsiteY2" fmla="*/ 3993974 h 3993974"/>
                <a:gd name="connsiteX3" fmla="*/ 0 w 1865825"/>
                <a:gd name="connsiteY3" fmla="*/ 3993974 h 3993974"/>
                <a:gd name="connsiteX4" fmla="*/ 0 w 1865825"/>
                <a:gd name="connsiteY4" fmla="*/ 0 h 3993974"/>
                <a:gd name="connsiteX0" fmla="*/ 0 w 1871304"/>
                <a:gd name="connsiteY0" fmla="*/ 0 h 3993974"/>
                <a:gd name="connsiteX1" fmla="*/ 1865825 w 1871304"/>
                <a:gd name="connsiteY1" fmla="*/ 0 h 3993974"/>
                <a:gd name="connsiteX2" fmla="*/ 1871304 w 1871304"/>
                <a:gd name="connsiteY2" fmla="*/ 2169307 h 3993974"/>
                <a:gd name="connsiteX3" fmla="*/ 0 w 1871304"/>
                <a:gd name="connsiteY3" fmla="*/ 3993974 h 3993974"/>
                <a:gd name="connsiteX4" fmla="*/ 0 w 1871304"/>
                <a:gd name="connsiteY4" fmla="*/ 0 h 3993974"/>
                <a:gd name="connsiteX0" fmla="*/ 0 w 1871304"/>
                <a:gd name="connsiteY0" fmla="*/ 0 h 3993974"/>
                <a:gd name="connsiteX1" fmla="*/ 1865825 w 1871304"/>
                <a:gd name="connsiteY1" fmla="*/ 0 h 3993974"/>
                <a:gd name="connsiteX2" fmla="*/ 1871304 w 1871304"/>
                <a:gd name="connsiteY2" fmla="*/ 2180266 h 3993974"/>
                <a:gd name="connsiteX3" fmla="*/ 0 w 1871304"/>
                <a:gd name="connsiteY3" fmla="*/ 3993974 h 3993974"/>
                <a:gd name="connsiteX4" fmla="*/ 0 w 1871304"/>
                <a:gd name="connsiteY4" fmla="*/ 0 h 3993974"/>
                <a:gd name="connsiteX0" fmla="*/ 0 w 1871304"/>
                <a:gd name="connsiteY0" fmla="*/ 0 h 3955617"/>
                <a:gd name="connsiteX1" fmla="*/ 1865825 w 1871304"/>
                <a:gd name="connsiteY1" fmla="*/ 0 h 3955617"/>
                <a:gd name="connsiteX2" fmla="*/ 1871304 w 1871304"/>
                <a:gd name="connsiteY2" fmla="*/ 2180266 h 3955617"/>
                <a:gd name="connsiteX3" fmla="*/ 5479 w 1871304"/>
                <a:gd name="connsiteY3" fmla="*/ 3955617 h 3955617"/>
                <a:gd name="connsiteX4" fmla="*/ 0 w 1871304"/>
                <a:gd name="connsiteY4" fmla="*/ 0 h 3955617"/>
                <a:gd name="connsiteX0" fmla="*/ 0 w 1874707"/>
                <a:gd name="connsiteY0" fmla="*/ 0 h 3955617"/>
                <a:gd name="connsiteX1" fmla="*/ 1865825 w 1874707"/>
                <a:gd name="connsiteY1" fmla="*/ 0 h 3955617"/>
                <a:gd name="connsiteX2" fmla="*/ 1874707 w 1874707"/>
                <a:gd name="connsiteY2" fmla="*/ 2122415 h 3955617"/>
                <a:gd name="connsiteX3" fmla="*/ 5479 w 1874707"/>
                <a:gd name="connsiteY3" fmla="*/ 3955617 h 3955617"/>
                <a:gd name="connsiteX4" fmla="*/ 0 w 1874707"/>
                <a:gd name="connsiteY4" fmla="*/ 0 h 3955617"/>
                <a:gd name="connsiteX0" fmla="*/ 0 w 1865862"/>
                <a:gd name="connsiteY0" fmla="*/ 0 h 3955617"/>
                <a:gd name="connsiteX1" fmla="*/ 1865825 w 1865862"/>
                <a:gd name="connsiteY1" fmla="*/ 0 h 3955617"/>
                <a:gd name="connsiteX2" fmla="*/ 1803241 w 1865862"/>
                <a:gd name="connsiteY2" fmla="*/ 2078176 h 3955617"/>
                <a:gd name="connsiteX3" fmla="*/ 5479 w 1865862"/>
                <a:gd name="connsiteY3" fmla="*/ 3955617 h 3955617"/>
                <a:gd name="connsiteX4" fmla="*/ 0 w 1865862"/>
                <a:gd name="connsiteY4" fmla="*/ 0 h 3955617"/>
                <a:gd name="connsiteX0" fmla="*/ 0 w 1878109"/>
                <a:gd name="connsiteY0" fmla="*/ 0 h 3955617"/>
                <a:gd name="connsiteX1" fmla="*/ 1865825 w 1878109"/>
                <a:gd name="connsiteY1" fmla="*/ 0 h 3955617"/>
                <a:gd name="connsiteX2" fmla="*/ 1878109 w 1878109"/>
                <a:gd name="connsiteY2" fmla="*/ 2084983 h 3955617"/>
                <a:gd name="connsiteX3" fmla="*/ 5479 w 1878109"/>
                <a:gd name="connsiteY3" fmla="*/ 3955617 h 3955617"/>
                <a:gd name="connsiteX4" fmla="*/ 0 w 1878109"/>
                <a:gd name="connsiteY4" fmla="*/ 0 h 395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8109" h="3955617">
                  <a:moveTo>
                    <a:pt x="0" y="0"/>
                  </a:moveTo>
                  <a:lnTo>
                    <a:pt x="1865825" y="0"/>
                  </a:lnTo>
                  <a:cubicBezTo>
                    <a:pt x="1867651" y="723102"/>
                    <a:pt x="1876283" y="1361881"/>
                    <a:pt x="1878109" y="2084983"/>
                  </a:cubicBezTo>
                  <a:lnTo>
                    <a:pt x="5479" y="3955617"/>
                  </a:lnTo>
                  <a:cubicBezTo>
                    <a:pt x="3653" y="2637078"/>
                    <a:pt x="1826" y="1318539"/>
                    <a:pt x="0" y="0"/>
                  </a:cubicBezTo>
                  <a:close/>
                </a:path>
              </a:pathLst>
            </a:custGeom>
            <a:solidFill>
              <a:srgbClr val="8DB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  <p:pic>
          <p:nvPicPr>
            <p:cNvPr id="52" name="Imagem 51">
              <a:extLst>
                <a:ext uri="{FF2B5EF4-FFF2-40B4-BE49-F238E27FC236}">
                  <a16:creationId xmlns:a16="http://schemas.microsoft.com/office/drawing/2014/main" id="{2B15F09D-1882-0A88-6781-02A2F4EFFF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8900000">
              <a:off x="8513979" y="768706"/>
              <a:ext cx="3566897" cy="3559760"/>
            </a:xfrm>
            <a:prstGeom prst="rect">
              <a:avLst/>
            </a:prstGeom>
          </p:spPr>
        </p:pic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D51702A0-4748-2E00-705A-B2F06C6B92C7}"/>
                </a:ext>
              </a:extLst>
            </p:cNvPr>
            <p:cNvSpPr/>
            <p:nvPr/>
          </p:nvSpPr>
          <p:spPr>
            <a:xfrm rot="18900000">
              <a:off x="11438795" y="1015827"/>
              <a:ext cx="650299" cy="1869784"/>
            </a:xfrm>
            <a:custGeom>
              <a:avLst/>
              <a:gdLst>
                <a:gd name="connsiteX0" fmla="*/ 0 w 650299"/>
                <a:gd name="connsiteY0" fmla="*/ 0 h 1830403"/>
                <a:gd name="connsiteX1" fmla="*/ 650299 w 650299"/>
                <a:gd name="connsiteY1" fmla="*/ 0 h 1830403"/>
                <a:gd name="connsiteX2" fmla="*/ 650299 w 650299"/>
                <a:gd name="connsiteY2" fmla="*/ 1830403 h 1830403"/>
                <a:gd name="connsiteX3" fmla="*/ 0 w 650299"/>
                <a:gd name="connsiteY3" fmla="*/ 1830403 h 1830403"/>
                <a:gd name="connsiteX4" fmla="*/ 0 w 650299"/>
                <a:gd name="connsiteY4" fmla="*/ 0 h 1830403"/>
                <a:gd name="connsiteX0" fmla="*/ 0 w 650299"/>
                <a:gd name="connsiteY0" fmla="*/ 0 h 1830403"/>
                <a:gd name="connsiteX1" fmla="*/ 650299 w 650299"/>
                <a:gd name="connsiteY1" fmla="*/ 0 h 1830403"/>
                <a:gd name="connsiteX2" fmla="*/ 650298 w 650299"/>
                <a:gd name="connsiteY2" fmla="*/ 1255667 h 1830403"/>
                <a:gd name="connsiteX3" fmla="*/ 0 w 650299"/>
                <a:gd name="connsiteY3" fmla="*/ 1830403 h 1830403"/>
                <a:gd name="connsiteX4" fmla="*/ 0 w 650299"/>
                <a:gd name="connsiteY4" fmla="*/ 0 h 1830403"/>
                <a:gd name="connsiteX0" fmla="*/ 0 w 650299"/>
                <a:gd name="connsiteY0" fmla="*/ 0 h 1878298"/>
                <a:gd name="connsiteX1" fmla="*/ 650299 w 650299"/>
                <a:gd name="connsiteY1" fmla="*/ 0 h 1878298"/>
                <a:gd name="connsiteX2" fmla="*/ 650298 w 650299"/>
                <a:gd name="connsiteY2" fmla="*/ 1255667 h 1878298"/>
                <a:gd name="connsiteX3" fmla="*/ 0 w 650299"/>
                <a:gd name="connsiteY3" fmla="*/ 1878298 h 1878298"/>
                <a:gd name="connsiteX4" fmla="*/ 0 w 650299"/>
                <a:gd name="connsiteY4" fmla="*/ 0 h 1878298"/>
                <a:gd name="connsiteX0" fmla="*/ 0 w 650299"/>
                <a:gd name="connsiteY0" fmla="*/ 0 h 1878298"/>
                <a:gd name="connsiteX1" fmla="*/ 650299 w 650299"/>
                <a:gd name="connsiteY1" fmla="*/ 0 h 1878298"/>
                <a:gd name="connsiteX2" fmla="*/ 646895 w 650299"/>
                <a:gd name="connsiteY2" fmla="*/ 1231845 h 1878298"/>
                <a:gd name="connsiteX3" fmla="*/ 0 w 650299"/>
                <a:gd name="connsiteY3" fmla="*/ 1878298 h 1878298"/>
                <a:gd name="connsiteX4" fmla="*/ 0 w 650299"/>
                <a:gd name="connsiteY4" fmla="*/ 0 h 187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299" h="1878298">
                  <a:moveTo>
                    <a:pt x="0" y="0"/>
                  </a:moveTo>
                  <a:lnTo>
                    <a:pt x="650299" y="0"/>
                  </a:lnTo>
                  <a:cubicBezTo>
                    <a:pt x="650299" y="418556"/>
                    <a:pt x="646895" y="813289"/>
                    <a:pt x="646895" y="1231845"/>
                  </a:cubicBezTo>
                  <a:lnTo>
                    <a:pt x="0" y="1878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72EE">
                <a:alpha val="531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E3E56C8A-047D-86C3-EBDF-ED5762A85702}"/>
                </a:ext>
              </a:extLst>
            </p:cNvPr>
            <p:cNvSpPr/>
            <p:nvPr/>
          </p:nvSpPr>
          <p:spPr>
            <a:xfrm rot="18900000">
              <a:off x="8374425" y="809649"/>
              <a:ext cx="2787205" cy="1256814"/>
            </a:xfrm>
            <a:prstGeom prst="rect">
              <a:avLst/>
            </a:prstGeom>
            <a:solidFill>
              <a:srgbClr val="2CB091">
                <a:alpha val="531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FABC1988-EAA7-3641-AEDA-E0A4EBE3144C}"/>
                </a:ext>
              </a:extLst>
            </p:cNvPr>
            <p:cNvSpPr/>
            <p:nvPr/>
          </p:nvSpPr>
          <p:spPr>
            <a:xfrm rot="18900000">
              <a:off x="9843001" y="2044755"/>
              <a:ext cx="1882871" cy="2101606"/>
            </a:xfrm>
            <a:prstGeom prst="rect">
              <a:avLst/>
            </a:prstGeom>
            <a:solidFill>
              <a:srgbClr val="8DBF00">
                <a:alpha val="531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E6F8F79F-3FED-0DF5-860E-22E72064EC35}"/>
                </a:ext>
              </a:extLst>
            </p:cNvPr>
            <p:cNvSpPr/>
            <p:nvPr/>
          </p:nvSpPr>
          <p:spPr>
            <a:xfrm>
              <a:off x="12201626" y="1900989"/>
              <a:ext cx="619225" cy="1304224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63" name="Retângulo 62">
              <a:extLst>
                <a:ext uri="{FF2B5EF4-FFF2-40B4-BE49-F238E27FC236}">
                  <a16:creationId xmlns:a16="http://schemas.microsoft.com/office/drawing/2014/main" id="{62007BE7-797C-65B3-4BF5-DFA2EDAA1C66}"/>
                </a:ext>
              </a:extLst>
            </p:cNvPr>
            <p:cNvSpPr/>
            <p:nvPr/>
          </p:nvSpPr>
          <p:spPr>
            <a:xfrm rot="18900000">
              <a:off x="7547830" y="3809992"/>
              <a:ext cx="3769063" cy="1154220"/>
            </a:xfrm>
            <a:prstGeom prst="rect">
              <a:avLst/>
            </a:prstGeom>
            <a:gradFill>
              <a:gsLst>
                <a:gs pos="66000">
                  <a:schemeClr val="bg1">
                    <a:lumMod val="85000"/>
                    <a:alpha val="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6B35854A-C00F-0D7C-73A0-E7A2461E2887}"/>
              </a:ext>
            </a:extLst>
          </p:cNvPr>
          <p:cNvGrpSpPr/>
          <p:nvPr/>
        </p:nvGrpSpPr>
        <p:grpSpPr>
          <a:xfrm>
            <a:off x="10066822" y="5859353"/>
            <a:ext cx="2125178" cy="1721324"/>
            <a:chOff x="10066822" y="5849079"/>
            <a:chExt cx="2125178" cy="1721324"/>
          </a:xfrm>
        </p:grpSpPr>
        <p:sp>
          <p:nvSpPr>
            <p:cNvPr id="66" name="Retângulo 50">
              <a:extLst>
                <a:ext uri="{FF2B5EF4-FFF2-40B4-BE49-F238E27FC236}">
                  <a16:creationId xmlns:a16="http://schemas.microsoft.com/office/drawing/2014/main" id="{CC2867E3-2DAB-39F0-4A40-5DDA0E06DCFF}"/>
                </a:ext>
              </a:extLst>
            </p:cNvPr>
            <p:cNvSpPr/>
            <p:nvPr/>
          </p:nvSpPr>
          <p:spPr>
            <a:xfrm rot="18900000">
              <a:off x="10066822" y="5849079"/>
              <a:ext cx="2121466" cy="1721324"/>
            </a:xfrm>
            <a:custGeom>
              <a:avLst/>
              <a:gdLst>
                <a:gd name="connsiteX0" fmla="*/ 0 w 2969651"/>
                <a:gd name="connsiteY0" fmla="*/ 0 h 2436925"/>
                <a:gd name="connsiteX1" fmla="*/ 2969651 w 2969651"/>
                <a:gd name="connsiteY1" fmla="*/ 0 h 2436925"/>
                <a:gd name="connsiteX2" fmla="*/ 2969651 w 2969651"/>
                <a:gd name="connsiteY2" fmla="*/ 2436925 h 2436925"/>
                <a:gd name="connsiteX3" fmla="*/ 0 w 2969651"/>
                <a:gd name="connsiteY3" fmla="*/ 2436925 h 2436925"/>
                <a:gd name="connsiteX4" fmla="*/ 0 w 2969651"/>
                <a:gd name="connsiteY4" fmla="*/ 0 h 2436925"/>
                <a:gd name="connsiteX0" fmla="*/ 0 w 2969651"/>
                <a:gd name="connsiteY0" fmla="*/ 0 h 2436925"/>
                <a:gd name="connsiteX1" fmla="*/ 2969651 w 2969651"/>
                <a:gd name="connsiteY1" fmla="*/ 0 h 2436925"/>
                <a:gd name="connsiteX2" fmla="*/ 2969651 w 2969651"/>
                <a:gd name="connsiteY2" fmla="*/ 1845142 h 2436925"/>
                <a:gd name="connsiteX3" fmla="*/ 0 w 2969651"/>
                <a:gd name="connsiteY3" fmla="*/ 2436925 h 2436925"/>
                <a:gd name="connsiteX4" fmla="*/ 0 w 2969651"/>
                <a:gd name="connsiteY4" fmla="*/ 0 h 2436925"/>
                <a:gd name="connsiteX0" fmla="*/ 0 w 2969651"/>
                <a:gd name="connsiteY0" fmla="*/ 0 h 2409527"/>
                <a:gd name="connsiteX1" fmla="*/ 2969651 w 2969651"/>
                <a:gd name="connsiteY1" fmla="*/ 0 h 2409527"/>
                <a:gd name="connsiteX2" fmla="*/ 2969651 w 2969651"/>
                <a:gd name="connsiteY2" fmla="*/ 1845142 h 2409527"/>
                <a:gd name="connsiteX3" fmla="*/ 2394531 w 2969651"/>
                <a:gd name="connsiteY3" fmla="*/ 2409527 h 2409527"/>
                <a:gd name="connsiteX4" fmla="*/ 0 w 2969651"/>
                <a:gd name="connsiteY4" fmla="*/ 0 h 240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651" h="2409527">
                  <a:moveTo>
                    <a:pt x="0" y="0"/>
                  </a:moveTo>
                  <a:lnTo>
                    <a:pt x="2969651" y="0"/>
                  </a:lnTo>
                  <a:lnTo>
                    <a:pt x="2969651" y="1845142"/>
                  </a:lnTo>
                  <a:lnTo>
                    <a:pt x="2394531" y="24095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  <p:pic>
          <p:nvPicPr>
            <p:cNvPr id="67" name="Imagem 66">
              <a:extLst>
                <a:ext uri="{FF2B5EF4-FFF2-40B4-BE49-F238E27FC236}">
                  <a16:creationId xmlns:a16="http://schemas.microsoft.com/office/drawing/2014/main" id="{D87A08C5-3553-2723-798D-671F71E3C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grayscl/>
              <a:lum bright="-20000" contrast="-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54497" y="6181478"/>
              <a:ext cx="1737503" cy="665073"/>
            </a:xfrm>
            <a:prstGeom prst="rect">
              <a:avLst/>
            </a:prstGeom>
          </p:spPr>
        </p:pic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A23F04-59DD-7B5A-83B3-6239E7FB78D8}"/>
              </a:ext>
            </a:extLst>
          </p:cNvPr>
          <p:cNvSpPr txBox="1"/>
          <p:nvPr/>
        </p:nvSpPr>
        <p:spPr>
          <a:xfrm>
            <a:off x="200352" y="6503429"/>
            <a:ext cx="111758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hlinkClick r:id="rId5"/>
              </a:rPr>
              <a:t>https://dev.azure.com/img-buesri/Base%20de%20Conhecimento/_wiki/wikis/Base-de-Conhecimento.wiki/1516/Boas-Pr%C3%A1ticas-Python</a:t>
            </a:r>
            <a:endParaRPr lang="pt-BR" sz="1200" dirty="0"/>
          </a:p>
          <a:p>
            <a:endParaRPr lang="pt-BR" sz="1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875D9E3-B54F-4BAE-F463-2898BD0DCD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134" y="1612015"/>
            <a:ext cx="9724845" cy="465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980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00A9B6D0-2245-4C9C-9FDE-3A1F0AC1A0AD}"/>
              </a:ext>
            </a:extLst>
          </p:cNvPr>
          <p:cNvSpPr txBox="1">
            <a:spLocks/>
          </p:cNvSpPr>
          <p:nvPr/>
        </p:nvSpPr>
        <p:spPr>
          <a:xfrm>
            <a:off x="674187" y="342508"/>
            <a:ext cx="7185359" cy="7723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pt-BR" sz="4000" b="1" dirty="0">
                <a:solidFill>
                  <a:srgbClr val="0070C0"/>
                </a:solidFill>
                <a:latin typeface="+mn-lt"/>
              </a:rPr>
              <a:t>Guia Boas Práticas Python</a:t>
            </a:r>
            <a:endParaRPr lang="pt-ES" sz="40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F4088D90-A07C-8013-A9AF-BB90D4D296C9}"/>
              </a:ext>
            </a:extLst>
          </p:cNvPr>
          <p:cNvSpPr txBox="1">
            <a:spLocks/>
          </p:cNvSpPr>
          <p:nvPr/>
        </p:nvSpPr>
        <p:spPr>
          <a:xfrm>
            <a:off x="700115" y="1003085"/>
            <a:ext cx="7185359" cy="4373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Migração completa dos 17 itens do Word para Base de Conhecimento no Wiki</a:t>
            </a:r>
            <a:endParaRPr lang="pt-ES" sz="18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E7D7D853-EFC4-F67C-BBBA-61A57F55DEA6}"/>
              </a:ext>
            </a:extLst>
          </p:cNvPr>
          <p:cNvCxnSpPr>
            <a:cxnSpLocks/>
          </p:cNvCxnSpPr>
          <p:nvPr/>
        </p:nvCxnSpPr>
        <p:spPr>
          <a:xfrm>
            <a:off x="-5076" y="1710809"/>
            <a:ext cx="1229047" cy="0"/>
          </a:xfrm>
          <a:prstGeom prst="line">
            <a:avLst/>
          </a:prstGeom>
          <a:ln w="19050">
            <a:solidFill>
              <a:srgbClr val="2CB0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>
            <a:extLst>
              <a:ext uri="{FF2B5EF4-FFF2-40B4-BE49-F238E27FC236}">
                <a16:creationId xmlns:a16="http://schemas.microsoft.com/office/drawing/2014/main" id="{09D0C5E0-25D2-6816-BAFF-08D056CC8277}"/>
              </a:ext>
            </a:extLst>
          </p:cNvPr>
          <p:cNvSpPr/>
          <p:nvPr/>
        </p:nvSpPr>
        <p:spPr>
          <a:xfrm>
            <a:off x="-5076" y="0"/>
            <a:ext cx="410856" cy="1713053"/>
          </a:xfrm>
          <a:prstGeom prst="rect">
            <a:avLst/>
          </a:prstGeom>
          <a:solidFill>
            <a:srgbClr val="2CB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ES"/>
          </a:p>
        </p:txBody>
      </p: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35F7DCC5-AFE1-B7EA-3B3E-AA71C03CCD45}"/>
              </a:ext>
            </a:extLst>
          </p:cNvPr>
          <p:cNvGrpSpPr/>
          <p:nvPr/>
        </p:nvGrpSpPr>
        <p:grpSpPr>
          <a:xfrm>
            <a:off x="7675936" y="-130181"/>
            <a:ext cx="5577081" cy="5903935"/>
            <a:chOff x="7547830" y="-163824"/>
            <a:chExt cx="5577081" cy="5903935"/>
          </a:xfrm>
        </p:grpSpPr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FA28DFE7-DB5E-274B-5941-FA362E500A2C}"/>
                </a:ext>
              </a:extLst>
            </p:cNvPr>
            <p:cNvSpPr/>
            <p:nvPr/>
          </p:nvSpPr>
          <p:spPr>
            <a:xfrm rot="18900000">
              <a:off x="11259086" y="580949"/>
              <a:ext cx="1865825" cy="1865827"/>
            </a:xfrm>
            <a:custGeom>
              <a:avLst/>
              <a:gdLst>
                <a:gd name="connsiteX0" fmla="*/ 0 w 1865825"/>
                <a:gd name="connsiteY0" fmla="*/ 0 h 1865825"/>
                <a:gd name="connsiteX1" fmla="*/ 1865825 w 1865825"/>
                <a:gd name="connsiteY1" fmla="*/ 0 h 1865825"/>
                <a:gd name="connsiteX2" fmla="*/ 1865825 w 1865825"/>
                <a:gd name="connsiteY2" fmla="*/ 1865825 h 1865825"/>
                <a:gd name="connsiteX3" fmla="*/ 0 w 1865825"/>
                <a:gd name="connsiteY3" fmla="*/ 1865825 h 1865825"/>
                <a:gd name="connsiteX4" fmla="*/ 0 w 1865825"/>
                <a:gd name="connsiteY4" fmla="*/ 0 h 1865825"/>
                <a:gd name="connsiteX0" fmla="*/ 0 w 1865825"/>
                <a:gd name="connsiteY0" fmla="*/ 0 h 1865825"/>
                <a:gd name="connsiteX1" fmla="*/ 1865825 w 1865825"/>
                <a:gd name="connsiteY1" fmla="*/ 0 h 1865825"/>
                <a:gd name="connsiteX2" fmla="*/ 983628 w 1865825"/>
                <a:gd name="connsiteY2" fmla="*/ 895958 h 1865825"/>
                <a:gd name="connsiteX3" fmla="*/ 0 w 1865825"/>
                <a:gd name="connsiteY3" fmla="*/ 1865825 h 1865825"/>
                <a:gd name="connsiteX4" fmla="*/ 0 w 1865825"/>
                <a:gd name="connsiteY4" fmla="*/ 0 h 186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5825" h="1865825">
                  <a:moveTo>
                    <a:pt x="0" y="0"/>
                  </a:moveTo>
                  <a:lnTo>
                    <a:pt x="1865825" y="0"/>
                  </a:lnTo>
                  <a:lnTo>
                    <a:pt x="983628" y="895958"/>
                  </a:lnTo>
                  <a:lnTo>
                    <a:pt x="0" y="18658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E7F68F8D-4616-1D94-B3F1-A7C21E689AF9}"/>
                </a:ext>
              </a:extLst>
            </p:cNvPr>
            <p:cNvSpPr/>
            <p:nvPr/>
          </p:nvSpPr>
          <p:spPr>
            <a:xfrm rot="18900000">
              <a:off x="7974987" y="-163824"/>
              <a:ext cx="4070318" cy="1865827"/>
            </a:xfrm>
            <a:custGeom>
              <a:avLst/>
              <a:gdLst>
                <a:gd name="connsiteX0" fmla="*/ 0 w 4070318"/>
                <a:gd name="connsiteY0" fmla="*/ 0 h 1865827"/>
                <a:gd name="connsiteX1" fmla="*/ 4070318 w 4070318"/>
                <a:gd name="connsiteY1" fmla="*/ 0 h 1865827"/>
                <a:gd name="connsiteX2" fmla="*/ 4070318 w 4070318"/>
                <a:gd name="connsiteY2" fmla="*/ 1865827 h 1865827"/>
                <a:gd name="connsiteX3" fmla="*/ 0 w 4070318"/>
                <a:gd name="connsiteY3" fmla="*/ 1865827 h 1865827"/>
                <a:gd name="connsiteX4" fmla="*/ 0 w 4070318"/>
                <a:gd name="connsiteY4" fmla="*/ 0 h 1865827"/>
                <a:gd name="connsiteX0" fmla="*/ 0 w 4070318"/>
                <a:gd name="connsiteY0" fmla="*/ 0 h 1865827"/>
                <a:gd name="connsiteX1" fmla="*/ 2220802 w 4070318"/>
                <a:gd name="connsiteY1" fmla="*/ 1 h 1865827"/>
                <a:gd name="connsiteX2" fmla="*/ 4070318 w 4070318"/>
                <a:gd name="connsiteY2" fmla="*/ 1865827 h 1865827"/>
                <a:gd name="connsiteX3" fmla="*/ 0 w 4070318"/>
                <a:gd name="connsiteY3" fmla="*/ 1865827 h 1865827"/>
                <a:gd name="connsiteX4" fmla="*/ 0 w 4070318"/>
                <a:gd name="connsiteY4" fmla="*/ 0 h 1865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0318" h="1865827">
                  <a:moveTo>
                    <a:pt x="0" y="0"/>
                  </a:moveTo>
                  <a:lnTo>
                    <a:pt x="2220802" y="1"/>
                  </a:lnTo>
                  <a:lnTo>
                    <a:pt x="4070318" y="1865827"/>
                  </a:lnTo>
                  <a:lnTo>
                    <a:pt x="0" y="18658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B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8801EA18-52CA-0712-88B5-AFB25520C182}"/>
                </a:ext>
              </a:extLst>
            </p:cNvPr>
            <p:cNvSpPr/>
            <p:nvPr/>
          </p:nvSpPr>
          <p:spPr>
            <a:xfrm rot="18900000">
              <a:off x="10518168" y="1784493"/>
              <a:ext cx="1878109" cy="3955618"/>
            </a:xfrm>
            <a:custGeom>
              <a:avLst/>
              <a:gdLst>
                <a:gd name="connsiteX0" fmla="*/ 0 w 1865825"/>
                <a:gd name="connsiteY0" fmla="*/ 0 h 3993974"/>
                <a:gd name="connsiteX1" fmla="*/ 1865825 w 1865825"/>
                <a:gd name="connsiteY1" fmla="*/ 0 h 3993974"/>
                <a:gd name="connsiteX2" fmla="*/ 1865825 w 1865825"/>
                <a:gd name="connsiteY2" fmla="*/ 3993974 h 3993974"/>
                <a:gd name="connsiteX3" fmla="*/ 0 w 1865825"/>
                <a:gd name="connsiteY3" fmla="*/ 3993974 h 3993974"/>
                <a:gd name="connsiteX4" fmla="*/ 0 w 1865825"/>
                <a:gd name="connsiteY4" fmla="*/ 0 h 3993974"/>
                <a:gd name="connsiteX0" fmla="*/ 0 w 1871304"/>
                <a:gd name="connsiteY0" fmla="*/ 0 h 3993974"/>
                <a:gd name="connsiteX1" fmla="*/ 1865825 w 1871304"/>
                <a:gd name="connsiteY1" fmla="*/ 0 h 3993974"/>
                <a:gd name="connsiteX2" fmla="*/ 1871304 w 1871304"/>
                <a:gd name="connsiteY2" fmla="*/ 2169307 h 3993974"/>
                <a:gd name="connsiteX3" fmla="*/ 0 w 1871304"/>
                <a:gd name="connsiteY3" fmla="*/ 3993974 h 3993974"/>
                <a:gd name="connsiteX4" fmla="*/ 0 w 1871304"/>
                <a:gd name="connsiteY4" fmla="*/ 0 h 3993974"/>
                <a:gd name="connsiteX0" fmla="*/ 0 w 1871304"/>
                <a:gd name="connsiteY0" fmla="*/ 0 h 3993974"/>
                <a:gd name="connsiteX1" fmla="*/ 1865825 w 1871304"/>
                <a:gd name="connsiteY1" fmla="*/ 0 h 3993974"/>
                <a:gd name="connsiteX2" fmla="*/ 1871304 w 1871304"/>
                <a:gd name="connsiteY2" fmla="*/ 2180266 h 3993974"/>
                <a:gd name="connsiteX3" fmla="*/ 0 w 1871304"/>
                <a:gd name="connsiteY3" fmla="*/ 3993974 h 3993974"/>
                <a:gd name="connsiteX4" fmla="*/ 0 w 1871304"/>
                <a:gd name="connsiteY4" fmla="*/ 0 h 3993974"/>
                <a:gd name="connsiteX0" fmla="*/ 0 w 1871304"/>
                <a:gd name="connsiteY0" fmla="*/ 0 h 3955617"/>
                <a:gd name="connsiteX1" fmla="*/ 1865825 w 1871304"/>
                <a:gd name="connsiteY1" fmla="*/ 0 h 3955617"/>
                <a:gd name="connsiteX2" fmla="*/ 1871304 w 1871304"/>
                <a:gd name="connsiteY2" fmla="*/ 2180266 h 3955617"/>
                <a:gd name="connsiteX3" fmla="*/ 5479 w 1871304"/>
                <a:gd name="connsiteY3" fmla="*/ 3955617 h 3955617"/>
                <a:gd name="connsiteX4" fmla="*/ 0 w 1871304"/>
                <a:gd name="connsiteY4" fmla="*/ 0 h 3955617"/>
                <a:gd name="connsiteX0" fmla="*/ 0 w 1874707"/>
                <a:gd name="connsiteY0" fmla="*/ 0 h 3955617"/>
                <a:gd name="connsiteX1" fmla="*/ 1865825 w 1874707"/>
                <a:gd name="connsiteY1" fmla="*/ 0 h 3955617"/>
                <a:gd name="connsiteX2" fmla="*/ 1874707 w 1874707"/>
                <a:gd name="connsiteY2" fmla="*/ 2122415 h 3955617"/>
                <a:gd name="connsiteX3" fmla="*/ 5479 w 1874707"/>
                <a:gd name="connsiteY3" fmla="*/ 3955617 h 3955617"/>
                <a:gd name="connsiteX4" fmla="*/ 0 w 1874707"/>
                <a:gd name="connsiteY4" fmla="*/ 0 h 3955617"/>
                <a:gd name="connsiteX0" fmla="*/ 0 w 1865862"/>
                <a:gd name="connsiteY0" fmla="*/ 0 h 3955617"/>
                <a:gd name="connsiteX1" fmla="*/ 1865825 w 1865862"/>
                <a:gd name="connsiteY1" fmla="*/ 0 h 3955617"/>
                <a:gd name="connsiteX2" fmla="*/ 1803241 w 1865862"/>
                <a:gd name="connsiteY2" fmla="*/ 2078176 h 3955617"/>
                <a:gd name="connsiteX3" fmla="*/ 5479 w 1865862"/>
                <a:gd name="connsiteY3" fmla="*/ 3955617 h 3955617"/>
                <a:gd name="connsiteX4" fmla="*/ 0 w 1865862"/>
                <a:gd name="connsiteY4" fmla="*/ 0 h 3955617"/>
                <a:gd name="connsiteX0" fmla="*/ 0 w 1878109"/>
                <a:gd name="connsiteY0" fmla="*/ 0 h 3955617"/>
                <a:gd name="connsiteX1" fmla="*/ 1865825 w 1878109"/>
                <a:gd name="connsiteY1" fmla="*/ 0 h 3955617"/>
                <a:gd name="connsiteX2" fmla="*/ 1878109 w 1878109"/>
                <a:gd name="connsiteY2" fmla="*/ 2084983 h 3955617"/>
                <a:gd name="connsiteX3" fmla="*/ 5479 w 1878109"/>
                <a:gd name="connsiteY3" fmla="*/ 3955617 h 3955617"/>
                <a:gd name="connsiteX4" fmla="*/ 0 w 1878109"/>
                <a:gd name="connsiteY4" fmla="*/ 0 h 395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8109" h="3955617">
                  <a:moveTo>
                    <a:pt x="0" y="0"/>
                  </a:moveTo>
                  <a:lnTo>
                    <a:pt x="1865825" y="0"/>
                  </a:lnTo>
                  <a:cubicBezTo>
                    <a:pt x="1867651" y="723102"/>
                    <a:pt x="1876283" y="1361881"/>
                    <a:pt x="1878109" y="2084983"/>
                  </a:cubicBezTo>
                  <a:lnTo>
                    <a:pt x="5479" y="3955617"/>
                  </a:lnTo>
                  <a:cubicBezTo>
                    <a:pt x="3653" y="2637078"/>
                    <a:pt x="1826" y="1318539"/>
                    <a:pt x="0" y="0"/>
                  </a:cubicBezTo>
                  <a:close/>
                </a:path>
              </a:pathLst>
            </a:custGeom>
            <a:solidFill>
              <a:srgbClr val="8DB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  <p:pic>
          <p:nvPicPr>
            <p:cNvPr id="52" name="Imagem 51">
              <a:extLst>
                <a:ext uri="{FF2B5EF4-FFF2-40B4-BE49-F238E27FC236}">
                  <a16:creationId xmlns:a16="http://schemas.microsoft.com/office/drawing/2014/main" id="{2B15F09D-1882-0A88-6781-02A2F4EFFF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8900000">
              <a:off x="8513979" y="768706"/>
              <a:ext cx="3566897" cy="3559760"/>
            </a:xfrm>
            <a:prstGeom prst="rect">
              <a:avLst/>
            </a:prstGeom>
          </p:spPr>
        </p:pic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D51702A0-4748-2E00-705A-B2F06C6B92C7}"/>
                </a:ext>
              </a:extLst>
            </p:cNvPr>
            <p:cNvSpPr/>
            <p:nvPr/>
          </p:nvSpPr>
          <p:spPr>
            <a:xfrm rot="18900000">
              <a:off x="11438795" y="1015827"/>
              <a:ext cx="650299" cy="1869784"/>
            </a:xfrm>
            <a:custGeom>
              <a:avLst/>
              <a:gdLst>
                <a:gd name="connsiteX0" fmla="*/ 0 w 650299"/>
                <a:gd name="connsiteY0" fmla="*/ 0 h 1830403"/>
                <a:gd name="connsiteX1" fmla="*/ 650299 w 650299"/>
                <a:gd name="connsiteY1" fmla="*/ 0 h 1830403"/>
                <a:gd name="connsiteX2" fmla="*/ 650299 w 650299"/>
                <a:gd name="connsiteY2" fmla="*/ 1830403 h 1830403"/>
                <a:gd name="connsiteX3" fmla="*/ 0 w 650299"/>
                <a:gd name="connsiteY3" fmla="*/ 1830403 h 1830403"/>
                <a:gd name="connsiteX4" fmla="*/ 0 w 650299"/>
                <a:gd name="connsiteY4" fmla="*/ 0 h 1830403"/>
                <a:gd name="connsiteX0" fmla="*/ 0 w 650299"/>
                <a:gd name="connsiteY0" fmla="*/ 0 h 1830403"/>
                <a:gd name="connsiteX1" fmla="*/ 650299 w 650299"/>
                <a:gd name="connsiteY1" fmla="*/ 0 h 1830403"/>
                <a:gd name="connsiteX2" fmla="*/ 650298 w 650299"/>
                <a:gd name="connsiteY2" fmla="*/ 1255667 h 1830403"/>
                <a:gd name="connsiteX3" fmla="*/ 0 w 650299"/>
                <a:gd name="connsiteY3" fmla="*/ 1830403 h 1830403"/>
                <a:gd name="connsiteX4" fmla="*/ 0 w 650299"/>
                <a:gd name="connsiteY4" fmla="*/ 0 h 1830403"/>
                <a:gd name="connsiteX0" fmla="*/ 0 w 650299"/>
                <a:gd name="connsiteY0" fmla="*/ 0 h 1878298"/>
                <a:gd name="connsiteX1" fmla="*/ 650299 w 650299"/>
                <a:gd name="connsiteY1" fmla="*/ 0 h 1878298"/>
                <a:gd name="connsiteX2" fmla="*/ 650298 w 650299"/>
                <a:gd name="connsiteY2" fmla="*/ 1255667 h 1878298"/>
                <a:gd name="connsiteX3" fmla="*/ 0 w 650299"/>
                <a:gd name="connsiteY3" fmla="*/ 1878298 h 1878298"/>
                <a:gd name="connsiteX4" fmla="*/ 0 w 650299"/>
                <a:gd name="connsiteY4" fmla="*/ 0 h 1878298"/>
                <a:gd name="connsiteX0" fmla="*/ 0 w 650299"/>
                <a:gd name="connsiteY0" fmla="*/ 0 h 1878298"/>
                <a:gd name="connsiteX1" fmla="*/ 650299 w 650299"/>
                <a:gd name="connsiteY1" fmla="*/ 0 h 1878298"/>
                <a:gd name="connsiteX2" fmla="*/ 646895 w 650299"/>
                <a:gd name="connsiteY2" fmla="*/ 1231845 h 1878298"/>
                <a:gd name="connsiteX3" fmla="*/ 0 w 650299"/>
                <a:gd name="connsiteY3" fmla="*/ 1878298 h 1878298"/>
                <a:gd name="connsiteX4" fmla="*/ 0 w 650299"/>
                <a:gd name="connsiteY4" fmla="*/ 0 h 187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299" h="1878298">
                  <a:moveTo>
                    <a:pt x="0" y="0"/>
                  </a:moveTo>
                  <a:lnTo>
                    <a:pt x="650299" y="0"/>
                  </a:lnTo>
                  <a:cubicBezTo>
                    <a:pt x="650299" y="418556"/>
                    <a:pt x="646895" y="813289"/>
                    <a:pt x="646895" y="1231845"/>
                  </a:cubicBezTo>
                  <a:lnTo>
                    <a:pt x="0" y="1878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72EE">
                <a:alpha val="531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E3E56C8A-047D-86C3-EBDF-ED5762A85702}"/>
                </a:ext>
              </a:extLst>
            </p:cNvPr>
            <p:cNvSpPr/>
            <p:nvPr/>
          </p:nvSpPr>
          <p:spPr>
            <a:xfrm rot="18900000">
              <a:off x="8374425" y="809649"/>
              <a:ext cx="2787205" cy="1256814"/>
            </a:xfrm>
            <a:prstGeom prst="rect">
              <a:avLst/>
            </a:prstGeom>
            <a:solidFill>
              <a:srgbClr val="2CB091">
                <a:alpha val="531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FABC1988-EAA7-3641-AEDA-E0A4EBE3144C}"/>
                </a:ext>
              </a:extLst>
            </p:cNvPr>
            <p:cNvSpPr/>
            <p:nvPr/>
          </p:nvSpPr>
          <p:spPr>
            <a:xfrm rot="18900000">
              <a:off x="9843001" y="2044755"/>
              <a:ext cx="1882871" cy="2101606"/>
            </a:xfrm>
            <a:prstGeom prst="rect">
              <a:avLst/>
            </a:prstGeom>
            <a:solidFill>
              <a:srgbClr val="8DBF00">
                <a:alpha val="531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E6F8F79F-3FED-0DF5-860E-22E72064EC35}"/>
                </a:ext>
              </a:extLst>
            </p:cNvPr>
            <p:cNvSpPr/>
            <p:nvPr/>
          </p:nvSpPr>
          <p:spPr>
            <a:xfrm>
              <a:off x="12201626" y="1900989"/>
              <a:ext cx="619225" cy="1304224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63" name="Retângulo 62">
              <a:extLst>
                <a:ext uri="{FF2B5EF4-FFF2-40B4-BE49-F238E27FC236}">
                  <a16:creationId xmlns:a16="http://schemas.microsoft.com/office/drawing/2014/main" id="{62007BE7-797C-65B3-4BF5-DFA2EDAA1C66}"/>
                </a:ext>
              </a:extLst>
            </p:cNvPr>
            <p:cNvSpPr/>
            <p:nvPr/>
          </p:nvSpPr>
          <p:spPr>
            <a:xfrm rot="18900000">
              <a:off x="7547830" y="3809992"/>
              <a:ext cx="3769063" cy="1154220"/>
            </a:xfrm>
            <a:prstGeom prst="rect">
              <a:avLst/>
            </a:prstGeom>
            <a:gradFill>
              <a:gsLst>
                <a:gs pos="66000">
                  <a:schemeClr val="bg1">
                    <a:lumMod val="85000"/>
                    <a:alpha val="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6B35854A-C00F-0D7C-73A0-E7A2461E2887}"/>
              </a:ext>
            </a:extLst>
          </p:cNvPr>
          <p:cNvGrpSpPr/>
          <p:nvPr/>
        </p:nvGrpSpPr>
        <p:grpSpPr>
          <a:xfrm>
            <a:off x="10066822" y="5859353"/>
            <a:ext cx="2125178" cy="1721324"/>
            <a:chOff x="10066822" y="5849079"/>
            <a:chExt cx="2125178" cy="1721324"/>
          </a:xfrm>
        </p:grpSpPr>
        <p:sp>
          <p:nvSpPr>
            <p:cNvPr id="66" name="Retângulo 50">
              <a:extLst>
                <a:ext uri="{FF2B5EF4-FFF2-40B4-BE49-F238E27FC236}">
                  <a16:creationId xmlns:a16="http://schemas.microsoft.com/office/drawing/2014/main" id="{CC2867E3-2DAB-39F0-4A40-5DDA0E06DCFF}"/>
                </a:ext>
              </a:extLst>
            </p:cNvPr>
            <p:cNvSpPr/>
            <p:nvPr/>
          </p:nvSpPr>
          <p:spPr>
            <a:xfrm rot="18900000">
              <a:off x="10066822" y="5849079"/>
              <a:ext cx="2121466" cy="1721324"/>
            </a:xfrm>
            <a:custGeom>
              <a:avLst/>
              <a:gdLst>
                <a:gd name="connsiteX0" fmla="*/ 0 w 2969651"/>
                <a:gd name="connsiteY0" fmla="*/ 0 h 2436925"/>
                <a:gd name="connsiteX1" fmla="*/ 2969651 w 2969651"/>
                <a:gd name="connsiteY1" fmla="*/ 0 h 2436925"/>
                <a:gd name="connsiteX2" fmla="*/ 2969651 w 2969651"/>
                <a:gd name="connsiteY2" fmla="*/ 2436925 h 2436925"/>
                <a:gd name="connsiteX3" fmla="*/ 0 w 2969651"/>
                <a:gd name="connsiteY3" fmla="*/ 2436925 h 2436925"/>
                <a:gd name="connsiteX4" fmla="*/ 0 w 2969651"/>
                <a:gd name="connsiteY4" fmla="*/ 0 h 2436925"/>
                <a:gd name="connsiteX0" fmla="*/ 0 w 2969651"/>
                <a:gd name="connsiteY0" fmla="*/ 0 h 2436925"/>
                <a:gd name="connsiteX1" fmla="*/ 2969651 w 2969651"/>
                <a:gd name="connsiteY1" fmla="*/ 0 h 2436925"/>
                <a:gd name="connsiteX2" fmla="*/ 2969651 w 2969651"/>
                <a:gd name="connsiteY2" fmla="*/ 1845142 h 2436925"/>
                <a:gd name="connsiteX3" fmla="*/ 0 w 2969651"/>
                <a:gd name="connsiteY3" fmla="*/ 2436925 h 2436925"/>
                <a:gd name="connsiteX4" fmla="*/ 0 w 2969651"/>
                <a:gd name="connsiteY4" fmla="*/ 0 h 2436925"/>
                <a:gd name="connsiteX0" fmla="*/ 0 w 2969651"/>
                <a:gd name="connsiteY0" fmla="*/ 0 h 2409527"/>
                <a:gd name="connsiteX1" fmla="*/ 2969651 w 2969651"/>
                <a:gd name="connsiteY1" fmla="*/ 0 h 2409527"/>
                <a:gd name="connsiteX2" fmla="*/ 2969651 w 2969651"/>
                <a:gd name="connsiteY2" fmla="*/ 1845142 h 2409527"/>
                <a:gd name="connsiteX3" fmla="*/ 2394531 w 2969651"/>
                <a:gd name="connsiteY3" fmla="*/ 2409527 h 2409527"/>
                <a:gd name="connsiteX4" fmla="*/ 0 w 2969651"/>
                <a:gd name="connsiteY4" fmla="*/ 0 h 240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651" h="2409527">
                  <a:moveTo>
                    <a:pt x="0" y="0"/>
                  </a:moveTo>
                  <a:lnTo>
                    <a:pt x="2969651" y="0"/>
                  </a:lnTo>
                  <a:lnTo>
                    <a:pt x="2969651" y="1845142"/>
                  </a:lnTo>
                  <a:lnTo>
                    <a:pt x="2394531" y="24095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  <p:pic>
          <p:nvPicPr>
            <p:cNvPr id="67" name="Imagem 66">
              <a:extLst>
                <a:ext uri="{FF2B5EF4-FFF2-40B4-BE49-F238E27FC236}">
                  <a16:creationId xmlns:a16="http://schemas.microsoft.com/office/drawing/2014/main" id="{D87A08C5-3553-2723-798D-671F71E3C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grayscl/>
              <a:lum bright="-20000" contrast="-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54497" y="6181478"/>
              <a:ext cx="1737503" cy="665073"/>
            </a:xfrm>
            <a:prstGeom prst="rect">
              <a:avLst/>
            </a:prstGeom>
          </p:spPr>
        </p:pic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A23F04-59DD-7B5A-83B3-6239E7FB78D8}"/>
              </a:ext>
            </a:extLst>
          </p:cNvPr>
          <p:cNvSpPr txBox="1"/>
          <p:nvPr/>
        </p:nvSpPr>
        <p:spPr>
          <a:xfrm>
            <a:off x="200352" y="6503429"/>
            <a:ext cx="111758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hlinkClick r:id="rId5"/>
              </a:rPr>
              <a:t>https://dev.azure.com/img-buesri/Base%20de%20Conhecimento/_wiki/wikis/Base-de-Conhecimento.wiki/1516/Boas-Pr%C3%A1ticas-Python</a:t>
            </a:r>
            <a:endParaRPr lang="pt-BR" sz="1200" dirty="0"/>
          </a:p>
          <a:p>
            <a:endParaRPr lang="pt-BR" sz="1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875D9E3-B54F-4BAE-F463-2898BD0DCD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134" y="1612015"/>
            <a:ext cx="9724845" cy="465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43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00A9B6D0-2245-4C9C-9FDE-3A1F0AC1A0AD}"/>
              </a:ext>
            </a:extLst>
          </p:cNvPr>
          <p:cNvSpPr txBox="1">
            <a:spLocks/>
          </p:cNvSpPr>
          <p:nvPr/>
        </p:nvSpPr>
        <p:spPr>
          <a:xfrm>
            <a:off x="674187" y="342508"/>
            <a:ext cx="7185359" cy="7723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pt-BR" sz="4000" b="1" dirty="0">
                <a:solidFill>
                  <a:srgbClr val="0070C0"/>
                </a:solidFill>
                <a:latin typeface="+mn-lt"/>
              </a:rPr>
              <a:t>Guia Boas Práticas Python</a:t>
            </a:r>
            <a:endParaRPr lang="pt-ES" sz="40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F4088D90-A07C-8013-A9AF-BB90D4D296C9}"/>
              </a:ext>
            </a:extLst>
          </p:cNvPr>
          <p:cNvSpPr txBox="1">
            <a:spLocks/>
          </p:cNvSpPr>
          <p:nvPr/>
        </p:nvSpPr>
        <p:spPr>
          <a:xfrm>
            <a:off x="700115" y="1003085"/>
            <a:ext cx="7185359" cy="4373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Migração completa dos 17 itens do Word para Base de Conhecimento no Wiki</a:t>
            </a:r>
            <a:endParaRPr lang="pt-ES" sz="18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E7D7D853-EFC4-F67C-BBBA-61A57F55DEA6}"/>
              </a:ext>
            </a:extLst>
          </p:cNvPr>
          <p:cNvCxnSpPr>
            <a:cxnSpLocks/>
          </p:cNvCxnSpPr>
          <p:nvPr/>
        </p:nvCxnSpPr>
        <p:spPr>
          <a:xfrm>
            <a:off x="-5076" y="1710809"/>
            <a:ext cx="1229047" cy="0"/>
          </a:xfrm>
          <a:prstGeom prst="line">
            <a:avLst/>
          </a:prstGeom>
          <a:ln w="19050">
            <a:solidFill>
              <a:srgbClr val="2CB0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>
            <a:extLst>
              <a:ext uri="{FF2B5EF4-FFF2-40B4-BE49-F238E27FC236}">
                <a16:creationId xmlns:a16="http://schemas.microsoft.com/office/drawing/2014/main" id="{09D0C5E0-25D2-6816-BAFF-08D056CC8277}"/>
              </a:ext>
            </a:extLst>
          </p:cNvPr>
          <p:cNvSpPr/>
          <p:nvPr/>
        </p:nvSpPr>
        <p:spPr>
          <a:xfrm>
            <a:off x="-5076" y="0"/>
            <a:ext cx="410856" cy="1713053"/>
          </a:xfrm>
          <a:prstGeom prst="rect">
            <a:avLst/>
          </a:prstGeom>
          <a:solidFill>
            <a:srgbClr val="2CB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ES"/>
          </a:p>
        </p:txBody>
      </p: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35F7DCC5-AFE1-B7EA-3B3E-AA71C03CCD45}"/>
              </a:ext>
            </a:extLst>
          </p:cNvPr>
          <p:cNvGrpSpPr/>
          <p:nvPr/>
        </p:nvGrpSpPr>
        <p:grpSpPr>
          <a:xfrm>
            <a:off x="7675936" y="-130181"/>
            <a:ext cx="5577081" cy="5903935"/>
            <a:chOff x="7547830" y="-163824"/>
            <a:chExt cx="5577081" cy="5903935"/>
          </a:xfrm>
        </p:grpSpPr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FA28DFE7-DB5E-274B-5941-FA362E500A2C}"/>
                </a:ext>
              </a:extLst>
            </p:cNvPr>
            <p:cNvSpPr/>
            <p:nvPr/>
          </p:nvSpPr>
          <p:spPr>
            <a:xfrm rot="18900000">
              <a:off x="11259086" y="580949"/>
              <a:ext cx="1865825" cy="1865827"/>
            </a:xfrm>
            <a:custGeom>
              <a:avLst/>
              <a:gdLst>
                <a:gd name="connsiteX0" fmla="*/ 0 w 1865825"/>
                <a:gd name="connsiteY0" fmla="*/ 0 h 1865825"/>
                <a:gd name="connsiteX1" fmla="*/ 1865825 w 1865825"/>
                <a:gd name="connsiteY1" fmla="*/ 0 h 1865825"/>
                <a:gd name="connsiteX2" fmla="*/ 1865825 w 1865825"/>
                <a:gd name="connsiteY2" fmla="*/ 1865825 h 1865825"/>
                <a:gd name="connsiteX3" fmla="*/ 0 w 1865825"/>
                <a:gd name="connsiteY3" fmla="*/ 1865825 h 1865825"/>
                <a:gd name="connsiteX4" fmla="*/ 0 w 1865825"/>
                <a:gd name="connsiteY4" fmla="*/ 0 h 1865825"/>
                <a:gd name="connsiteX0" fmla="*/ 0 w 1865825"/>
                <a:gd name="connsiteY0" fmla="*/ 0 h 1865825"/>
                <a:gd name="connsiteX1" fmla="*/ 1865825 w 1865825"/>
                <a:gd name="connsiteY1" fmla="*/ 0 h 1865825"/>
                <a:gd name="connsiteX2" fmla="*/ 983628 w 1865825"/>
                <a:gd name="connsiteY2" fmla="*/ 895958 h 1865825"/>
                <a:gd name="connsiteX3" fmla="*/ 0 w 1865825"/>
                <a:gd name="connsiteY3" fmla="*/ 1865825 h 1865825"/>
                <a:gd name="connsiteX4" fmla="*/ 0 w 1865825"/>
                <a:gd name="connsiteY4" fmla="*/ 0 h 186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5825" h="1865825">
                  <a:moveTo>
                    <a:pt x="0" y="0"/>
                  </a:moveTo>
                  <a:lnTo>
                    <a:pt x="1865825" y="0"/>
                  </a:lnTo>
                  <a:lnTo>
                    <a:pt x="983628" y="895958"/>
                  </a:lnTo>
                  <a:lnTo>
                    <a:pt x="0" y="18658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E7F68F8D-4616-1D94-B3F1-A7C21E689AF9}"/>
                </a:ext>
              </a:extLst>
            </p:cNvPr>
            <p:cNvSpPr/>
            <p:nvPr/>
          </p:nvSpPr>
          <p:spPr>
            <a:xfrm rot="18900000">
              <a:off x="7974987" y="-163824"/>
              <a:ext cx="4070318" cy="1865827"/>
            </a:xfrm>
            <a:custGeom>
              <a:avLst/>
              <a:gdLst>
                <a:gd name="connsiteX0" fmla="*/ 0 w 4070318"/>
                <a:gd name="connsiteY0" fmla="*/ 0 h 1865827"/>
                <a:gd name="connsiteX1" fmla="*/ 4070318 w 4070318"/>
                <a:gd name="connsiteY1" fmla="*/ 0 h 1865827"/>
                <a:gd name="connsiteX2" fmla="*/ 4070318 w 4070318"/>
                <a:gd name="connsiteY2" fmla="*/ 1865827 h 1865827"/>
                <a:gd name="connsiteX3" fmla="*/ 0 w 4070318"/>
                <a:gd name="connsiteY3" fmla="*/ 1865827 h 1865827"/>
                <a:gd name="connsiteX4" fmla="*/ 0 w 4070318"/>
                <a:gd name="connsiteY4" fmla="*/ 0 h 1865827"/>
                <a:gd name="connsiteX0" fmla="*/ 0 w 4070318"/>
                <a:gd name="connsiteY0" fmla="*/ 0 h 1865827"/>
                <a:gd name="connsiteX1" fmla="*/ 2220802 w 4070318"/>
                <a:gd name="connsiteY1" fmla="*/ 1 h 1865827"/>
                <a:gd name="connsiteX2" fmla="*/ 4070318 w 4070318"/>
                <a:gd name="connsiteY2" fmla="*/ 1865827 h 1865827"/>
                <a:gd name="connsiteX3" fmla="*/ 0 w 4070318"/>
                <a:gd name="connsiteY3" fmla="*/ 1865827 h 1865827"/>
                <a:gd name="connsiteX4" fmla="*/ 0 w 4070318"/>
                <a:gd name="connsiteY4" fmla="*/ 0 h 1865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0318" h="1865827">
                  <a:moveTo>
                    <a:pt x="0" y="0"/>
                  </a:moveTo>
                  <a:lnTo>
                    <a:pt x="2220802" y="1"/>
                  </a:lnTo>
                  <a:lnTo>
                    <a:pt x="4070318" y="1865827"/>
                  </a:lnTo>
                  <a:lnTo>
                    <a:pt x="0" y="18658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B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8801EA18-52CA-0712-88B5-AFB25520C182}"/>
                </a:ext>
              </a:extLst>
            </p:cNvPr>
            <p:cNvSpPr/>
            <p:nvPr/>
          </p:nvSpPr>
          <p:spPr>
            <a:xfrm rot="18900000">
              <a:off x="10518168" y="1784493"/>
              <a:ext cx="1878109" cy="3955618"/>
            </a:xfrm>
            <a:custGeom>
              <a:avLst/>
              <a:gdLst>
                <a:gd name="connsiteX0" fmla="*/ 0 w 1865825"/>
                <a:gd name="connsiteY0" fmla="*/ 0 h 3993974"/>
                <a:gd name="connsiteX1" fmla="*/ 1865825 w 1865825"/>
                <a:gd name="connsiteY1" fmla="*/ 0 h 3993974"/>
                <a:gd name="connsiteX2" fmla="*/ 1865825 w 1865825"/>
                <a:gd name="connsiteY2" fmla="*/ 3993974 h 3993974"/>
                <a:gd name="connsiteX3" fmla="*/ 0 w 1865825"/>
                <a:gd name="connsiteY3" fmla="*/ 3993974 h 3993974"/>
                <a:gd name="connsiteX4" fmla="*/ 0 w 1865825"/>
                <a:gd name="connsiteY4" fmla="*/ 0 h 3993974"/>
                <a:gd name="connsiteX0" fmla="*/ 0 w 1871304"/>
                <a:gd name="connsiteY0" fmla="*/ 0 h 3993974"/>
                <a:gd name="connsiteX1" fmla="*/ 1865825 w 1871304"/>
                <a:gd name="connsiteY1" fmla="*/ 0 h 3993974"/>
                <a:gd name="connsiteX2" fmla="*/ 1871304 w 1871304"/>
                <a:gd name="connsiteY2" fmla="*/ 2169307 h 3993974"/>
                <a:gd name="connsiteX3" fmla="*/ 0 w 1871304"/>
                <a:gd name="connsiteY3" fmla="*/ 3993974 h 3993974"/>
                <a:gd name="connsiteX4" fmla="*/ 0 w 1871304"/>
                <a:gd name="connsiteY4" fmla="*/ 0 h 3993974"/>
                <a:gd name="connsiteX0" fmla="*/ 0 w 1871304"/>
                <a:gd name="connsiteY0" fmla="*/ 0 h 3993974"/>
                <a:gd name="connsiteX1" fmla="*/ 1865825 w 1871304"/>
                <a:gd name="connsiteY1" fmla="*/ 0 h 3993974"/>
                <a:gd name="connsiteX2" fmla="*/ 1871304 w 1871304"/>
                <a:gd name="connsiteY2" fmla="*/ 2180266 h 3993974"/>
                <a:gd name="connsiteX3" fmla="*/ 0 w 1871304"/>
                <a:gd name="connsiteY3" fmla="*/ 3993974 h 3993974"/>
                <a:gd name="connsiteX4" fmla="*/ 0 w 1871304"/>
                <a:gd name="connsiteY4" fmla="*/ 0 h 3993974"/>
                <a:gd name="connsiteX0" fmla="*/ 0 w 1871304"/>
                <a:gd name="connsiteY0" fmla="*/ 0 h 3955617"/>
                <a:gd name="connsiteX1" fmla="*/ 1865825 w 1871304"/>
                <a:gd name="connsiteY1" fmla="*/ 0 h 3955617"/>
                <a:gd name="connsiteX2" fmla="*/ 1871304 w 1871304"/>
                <a:gd name="connsiteY2" fmla="*/ 2180266 h 3955617"/>
                <a:gd name="connsiteX3" fmla="*/ 5479 w 1871304"/>
                <a:gd name="connsiteY3" fmla="*/ 3955617 h 3955617"/>
                <a:gd name="connsiteX4" fmla="*/ 0 w 1871304"/>
                <a:gd name="connsiteY4" fmla="*/ 0 h 3955617"/>
                <a:gd name="connsiteX0" fmla="*/ 0 w 1874707"/>
                <a:gd name="connsiteY0" fmla="*/ 0 h 3955617"/>
                <a:gd name="connsiteX1" fmla="*/ 1865825 w 1874707"/>
                <a:gd name="connsiteY1" fmla="*/ 0 h 3955617"/>
                <a:gd name="connsiteX2" fmla="*/ 1874707 w 1874707"/>
                <a:gd name="connsiteY2" fmla="*/ 2122415 h 3955617"/>
                <a:gd name="connsiteX3" fmla="*/ 5479 w 1874707"/>
                <a:gd name="connsiteY3" fmla="*/ 3955617 h 3955617"/>
                <a:gd name="connsiteX4" fmla="*/ 0 w 1874707"/>
                <a:gd name="connsiteY4" fmla="*/ 0 h 3955617"/>
                <a:gd name="connsiteX0" fmla="*/ 0 w 1865862"/>
                <a:gd name="connsiteY0" fmla="*/ 0 h 3955617"/>
                <a:gd name="connsiteX1" fmla="*/ 1865825 w 1865862"/>
                <a:gd name="connsiteY1" fmla="*/ 0 h 3955617"/>
                <a:gd name="connsiteX2" fmla="*/ 1803241 w 1865862"/>
                <a:gd name="connsiteY2" fmla="*/ 2078176 h 3955617"/>
                <a:gd name="connsiteX3" fmla="*/ 5479 w 1865862"/>
                <a:gd name="connsiteY3" fmla="*/ 3955617 h 3955617"/>
                <a:gd name="connsiteX4" fmla="*/ 0 w 1865862"/>
                <a:gd name="connsiteY4" fmla="*/ 0 h 3955617"/>
                <a:gd name="connsiteX0" fmla="*/ 0 w 1878109"/>
                <a:gd name="connsiteY0" fmla="*/ 0 h 3955617"/>
                <a:gd name="connsiteX1" fmla="*/ 1865825 w 1878109"/>
                <a:gd name="connsiteY1" fmla="*/ 0 h 3955617"/>
                <a:gd name="connsiteX2" fmla="*/ 1878109 w 1878109"/>
                <a:gd name="connsiteY2" fmla="*/ 2084983 h 3955617"/>
                <a:gd name="connsiteX3" fmla="*/ 5479 w 1878109"/>
                <a:gd name="connsiteY3" fmla="*/ 3955617 h 3955617"/>
                <a:gd name="connsiteX4" fmla="*/ 0 w 1878109"/>
                <a:gd name="connsiteY4" fmla="*/ 0 h 395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8109" h="3955617">
                  <a:moveTo>
                    <a:pt x="0" y="0"/>
                  </a:moveTo>
                  <a:lnTo>
                    <a:pt x="1865825" y="0"/>
                  </a:lnTo>
                  <a:cubicBezTo>
                    <a:pt x="1867651" y="723102"/>
                    <a:pt x="1876283" y="1361881"/>
                    <a:pt x="1878109" y="2084983"/>
                  </a:cubicBezTo>
                  <a:lnTo>
                    <a:pt x="5479" y="3955617"/>
                  </a:lnTo>
                  <a:cubicBezTo>
                    <a:pt x="3653" y="2637078"/>
                    <a:pt x="1826" y="1318539"/>
                    <a:pt x="0" y="0"/>
                  </a:cubicBezTo>
                  <a:close/>
                </a:path>
              </a:pathLst>
            </a:custGeom>
            <a:solidFill>
              <a:srgbClr val="8DB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  <p:pic>
          <p:nvPicPr>
            <p:cNvPr id="52" name="Imagem 51">
              <a:extLst>
                <a:ext uri="{FF2B5EF4-FFF2-40B4-BE49-F238E27FC236}">
                  <a16:creationId xmlns:a16="http://schemas.microsoft.com/office/drawing/2014/main" id="{2B15F09D-1882-0A88-6781-02A2F4EFFF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8900000">
              <a:off x="8513979" y="768706"/>
              <a:ext cx="3566897" cy="3559760"/>
            </a:xfrm>
            <a:prstGeom prst="rect">
              <a:avLst/>
            </a:prstGeom>
          </p:spPr>
        </p:pic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D51702A0-4748-2E00-705A-B2F06C6B92C7}"/>
                </a:ext>
              </a:extLst>
            </p:cNvPr>
            <p:cNvSpPr/>
            <p:nvPr/>
          </p:nvSpPr>
          <p:spPr>
            <a:xfrm rot="18900000">
              <a:off x="11438795" y="1015827"/>
              <a:ext cx="650299" cy="1869784"/>
            </a:xfrm>
            <a:custGeom>
              <a:avLst/>
              <a:gdLst>
                <a:gd name="connsiteX0" fmla="*/ 0 w 650299"/>
                <a:gd name="connsiteY0" fmla="*/ 0 h 1830403"/>
                <a:gd name="connsiteX1" fmla="*/ 650299 w 650299"/>
                <a:gd name="connsiteY1" fmla="*/ 0 h 1830403"/>
                <a:gd name="connsiteX2" fmla="*/ 650299 w 650299"/>
                <a:gd name="connsiteY2" fmla="*/ 1830403 h 1830403"/>
                <a:gd name="connsiteX3" fmla="*/ 0 w 650299"/>
                <a:gd name="connsiteY3" fmla="*/ 1830403 h 1830403"/>
                <a:gd name="connsiteX4" fmla="*/ 0 w 650299"/>
                <a:gd name="connsiteY4" fmla="*/ 0 h 1830403"/>
                <a:gd name="connsiteX0" fmla="*/ 0 w 650299"/>
                <a:gd name="connsiteY0" fmla="*/ 0 h 1830403"/>
                <a:gd name="connsiteX1" fmla="*/ 650299 w 650299"/>
                <a:gd name="connsiteY1" fmla="*/ 0 h 1830403"/>
                <a:gd name="connsiteX2" fmla="*/ 650298 w 650299"/>
                <a:gd name="connsiteY2" fmla="*/ 1255667 h 1830403"/>
                <a:gd name="connsiteX3" fmla="*/ 0 w 650299"/>
                <a:gd name="connsiteY3" fmla="*/ 1830403 h 1830403"/>
                <a:gd name="connsiteX4" fmla="*/ 0 w 650299"/>
                <a:gd name="connsiteY4" fmla="*/ 0 h 1830403"/>
                <a:gd name="connsiteX0" fmla="*/ 0 w 650299"/>
                <a:gd name="connsiteY0" fmla="*/ 0 h 1878298"/>
                <a:gd name="connsiteX1" fmla="*/ 650299 w 650299"/>
                <a:gd name="connsiteY1" fmla="*/ 0 h 1878298"/>
                <a:gd name="connsiteX2" fmla="*/ 650298 w 650299"/>
                <a:gd name="connsiteY2" fmla="*/ 1255667 h 1878298"/>
                <a:gd name="connsiteX3" fmla="*/ 0 w 650299"/>
                <a:gd name="connsiteY3" fmla="*/ 1878298 h 1878298"/>
                <a:gd name="connsiteX4" fmla="*/ 0 w 650299"/>
                <a:gd name="connsiteY4" fmla="*/ 0 h 1878298"/>
                <a:gd name="connsiteX0" fmla="*/ 0 w 650299"/>
                <a:gd name="connsiteY0" fmla="*/ 0 h 1878298"/>
                <a:gd name="connsiteX1" fmla="*/ 650299 w 650299"/>
                <a:gd name="connsiteY1" fmla="*/ 0 h 1878298"/>
                <a:gd name="connsiteX2" fmla="*/ 646895 w 650299"/>
                <a:gd name="connsiteY2" fmla="*/ 1231845 h 1878298"/>
                <a:gd name="connsiteX3" fmla="*/ 0 w 650299"/>
                <a:gd name="connsiteY3" fmla="*/ 1878298 h 1878298"/>
                <a:gd name="connsiteX4" fmla="*/ 0 w 650299"/>
                <a:gd name="connsiteY4" fmla="*/ 0 h 187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299" h="1878298">
                  <a:moveTo>
                    <a:pt x="0" y="0"/>
                  </a:moveTo>
                  <a:lnTo>
                    <a:pt x="650299" y="0"/>
                  </a:lnTo>
                  <a:cubicBezTo>
                    <a:pt x="650299" y="418556"/>
                    <a:pt x="646895" y="813289"/>
                    <a:pt x="646895" y="1231845"/>
                  </a:cubicBezTo>
                  <a:lnTo>
                    <a:pt x="0" y="1878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72EE">
                <a:alpha val="531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E3E56C8A-047D-86C3-EBDF-ED5762A85702}"/>
                </a:ext>
              </a:extLst>
            </p:cNvPr>
            <p:cNvSpPr/>
            <p:nvPr/>
          </p:nvSpPr>
          <p:spPr>
            <a:xfrm rot="18900000">
              <a:off x="8374425" y="809649"/>
              <a:ext cx="2787205" cy="1256814"/>
            </a:xfrm>
            <a:prstGeom prst="rect">
              <a:avLst/>
            </a:prstGeom>
            <a:solidFill>
              <a:srgbClr val="2CB091">
                <a:alpha val="531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FABC1988-EAA7-3641-AEDA-E0A4EBE3144C}"/>
                </a:ext>
              </a:extLst>
            </p:cNvPr>
            <p:cNvSpPr/>
            <p:nvPr/>
          </p:nvSpPr>
          <p:spPr>
            <a:xfrm rot="18900000">
              <a:off x="9843001" y="2044755"/>
              <a:ext cx="1882871" cy="2101606"/>
            </a:xfrm>
            <a:prstGeom prst="rect">
              <a:avLst/>
            </a:prstGeom>
            <a:solidFill>
              <a:srgbClr val="8DBF00">
                <a:alpha val="531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E6F8F79F-3FED-0DF5-860E-22E72064EC35}"/>
                </a:ext>
              </a:extLst>
            </p:cNvPr>
            <p:cNvSpPr/>
            <p:nvPr/>
          </p:nvSpPr>
          <p:spPr>
            <a:xfrm>
              <a:off x="12201626" y="1900989"/>
              <a:ext cx="619225" cy="1304224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63" name="Retângulo 62">
              <a:extLst>
                <a:ext uri="{FF2B5EF4-FFF2-40B4-BE49-F238E27FC236}">
                  <a16:creationId xmlns:a16="http://schemas.microsoft.com/office/drawing/2014/main" id="{62007BE7-797C-65B3-4BF5-DFA2EDAA1C66}"/>
                </a:ext>
              </a:extLst>
            </p:cNvPr>
            <p:cNvSpPr/>
            <p:nvPr/>
          </p:nvSpPr>
          <p:spPr>
            <a:xfrm rot="18900000">
              <a:off x="7547830" y="3809992"/>
              <a:ext cx="3769063" cy="1154220"/>
            </a:xfrm>
            <a:prstGeom prst="rect">
              <a:avLst/>
            </a:prstGeom>
            <a:gradFill>
              <a:gsLst>
                <a:gs pos="66000">
                  <a:schemeClr val="bg1">
                    <a:lumMod val="85000"/>
                    <a:alpha val="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6B35854A-C00F-0D7C-73A0-E7A2461E2887}"/>
              </a:ext>
            </a:extLst>
          </p:cNvPr>
          <p:cNvGrpSpPr/>
          <p:nvPr/>
        </p:nvGrpSpPr>
        <p:grpSpPr>
          <a:xfrm>
            <a:off x="10066822" y="5859353"/>
            <a:ext cx="2125178" cy="1721324"/>
            <a:chOff x="10066822" y="5849079"/>
            <a:chExt cx="2125178" cy="1721324"/>
          </a:xfrm>
        </p:grpSpPr>
        <p:sp>
          <p:nvSpPr>
            <p:cNvPr id="66" name="Retângulo 50">
              <a:extLst>
                <a:ext uri="{FF2B5EF4-FFF2-40B4-BE49-F238E27FC236}">
                  <a16:creationId xmlns:a16="http://schemas.microsoft.com/office/drawing/2014/main" id="{CC2867E3-2DAB-39F0-4A40-5DDA0E06DCFF}"/>
                </a:ext>
              </a:extLst>
            </p:cNvPr>
            <p:cNvSpPr/>
            <p:nvPr/>
          </p:nvSpPr>
          <p:spPr>
            <a:xfrm rot="18900000">
              <a:off x="10066822" y="5849079"/>
              <a:ext cx="2121466" cy="1721324"/>
            </a:xfrm>
            <a:custGeom>
              <a:avLst/>
              <a:gdLst>
                <a:gd name="connsiteX0" fmla="*/ 0 w 2969651"/>
                <a:gd name="connsiteY0" fmla="*/ 0 h 2436925"/>
                <a:gd name="connsiteX1" fmla="*/ 2969651 w 2969651"/>
                <a:gd name="connsiteY1" fmla="*/ 0 h 2436925"/>
                <a:gd name="connsiteX2" fmla="*/ 2969651 w 2969651"/>
                <a:gd name="connsiteY2" fmla="*/ 2436925 h 2436925"/>
                <a:gd name="connsiteX3" fmla="*/ 0 w 2969651"/>
                <a:gd name="connsiteY3" fmla="*/ 2436925 h 2436925"/>
                <a:gd name="connsiteX4" fmla="*/ 0 w 2969651"/>
                <a:gd name="connsiteY4" fmla="*/ 0 h 2436925"/>
                <a:gd name="connsiteX0" fmla="*/ 0 w 2969651"/>
                <a:gd name="connsiteY0" fmla="*/ 0 h 2436925"/>
                <a:gd name="connsiteX1" fmla="*/ 2969651 w 2969651"/>
                <a:gd name="connsiteY1" fmla="*/ 0 h 2436925"/>
                <a:gd name="connsiteX2" fmla="*/ 2969651 w 2969651"/>
                <a:gd name="connsiteY2" fmla="*/ 1845142 h 2436925"/>
                <a:gd name="connsiteX3" fmla="*/ 0 w 2969651"/>
                <a:gd name="connsiteY3" fmla="*/ 2436925 h 2436925"/>
                <a:gd name="connsiteX4" fmla="*/ 0 w 2969651"/>
                <a:gd name="connsiteY4" fmla="*/ 0 h 2436925"/>
                <a:gd name="connsiteX0" fmla="*/ 0 w 2969651"/>
                <a:gd name="connsiteY0" fmla="*/ 0 h 2409527"/>
                <a:gd name="connsiteX1" fmla="*/ 2969651 w 2969651"/>
                <a:gd name="connsiteY1" fmla="*/ 0 h 2409527"/>
                <a:gd name="connsiteX2" fmla="*/ 2969651 w 2969651"/>
                <a:gd name="connsiteY2" fmla="*/ 1845142 h 2409527"/>
                <a:gd name="connsiteX3" fmla="*/ 2394531 w 2969651"/>
                <a:gd name="connsiteY3" fmla="*/ 2409527 h 2409527"/>
                <a:gd name="connsiteX4" fmla="*/ 0 w 2969651"/>
                <a:gd name="connsiteY4" fmla="*/ 0 h 240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651" h="2409527">
                  <a:moveTo>
                    <a:pt x="0" y="0"/>
                  </a:moveTo>
                  <a:lnTo>
                    <a:pt x="2969651" y="0"/>
                  </a:lnTo>
                  <a:lnTo>
                    <a:pt x="2969651" y="1845142"/>
                  </a:lnTo>
                  <a:lnTo>
                    <a:pt x="2394531" y="24095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  <p:pic>
          <p:nvPicPr>
            <p:cNvPr id="67" name="Imagem 66">
              <a:extLst>
                <a:ext uri="{FF2B5EF4-FFF2-40B4-BE49-F238E27FC236}">
                  <a16:creationId xmlns:a16="http://schemas.microsoft.com/office/drawing/2014/main" id="{D87A08C5-3553-2723-798D-671F71E3C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grayscl/>
              <a:lum bright="-20000" contrast="-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54497" y="6181478"/>
              <a:ext cx="1737503" cy="665073"/>
            </a:xfrm>
            <a:prstGeom prst="rect">
              <a:avLst/>
            </a:prstGeom>
          </p:spPr>
        </p:pic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A23F04-59DD-7B5A-83B3-6239E7FB78D8}"/>
              </a:ext>
            </a:extLst>
          </p:cNvPr>
          <p:cNvSpPr txBox="1"/>
          <p:nvPr/>
        </p:nvSpPr>
        <p:spPr>
          <a:xfrm>
            <a:off x="200352" y="6503429"/>
            <a:ext cx="111758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hlinkClick r:id="rId5"/>
              </a:rPr>
              <a:t>https://dev.azure.com/img-buesri/Base%20de%20Conhecimento/_wiki/wikis/Base-de-Conhecimento.wiki/1516/Boas-Pr%C3%A1ticas-Python</a:t>
            </a:r>
            <a:endParaRPr lang="pt-BR" sz="1200" dirty="0"/>
          </a:p>
          <a:p>
            <a:endParaRPr lang="pt-BR" sz="1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875D9E3-B54F-4BAE-F463-2898BD0DCD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134" y="1612015"/>
            <a:ext cx="9724845" cy="465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438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00A9B6D0-2245-4C9C-9FDE-3A1F0AC1A0AD}"/>
              </a:ext>
            </a:extLst>
          </p:cNvPr>
          <p:cNvSpPr txBox="1">
            <a:spLocks/>
          </p:cNvSpPr>
          <p:nvPr/>
        </p:nvSpPr>
        <p:spPr>
          <a:xfrm>
            <a:off x="674187" y="342508"/>
            <a:ext cx="7185359" cy="7723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pt-BR" sz="4000" b="1" dirty="0">
                <a:solidFill>
                  <a:srgbClr val="0070C0"/>
                </a:solidFill>
                <a:latin typeface="+mn-lt"/>
              </a:rPr>
              <a:t>Projeto: Cielo Rotas</a:t>
            </a:r>
            <a:endParaRPr lang="pt-ES" sz="40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F4088D90-A07C-8013-A9AF-BB90D4D296C9}"/>
              </a:ext>
            </a:extLst>
          </p:cNvPr>
          <p:cNvSpPr txBox="1">
            <a:spLocks/>
          </p:cNvSpPr>
          <p:nvPr/>
        </p:nvSpPr>
        <p:spPr>
          <a:xfrm>
            <a:off x="700115" y="1003085"/>
            <a:ext cx="7185359" cy="437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Geração de rotas utilizando </a:t>
            </a:r>
            <a:r>
              <a:rPr lang="pt-BR" sz="18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arcgis.gis</a:t>
            </a:r>
            <a:endParaRPr lang="pt-ES" sz="18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E7D7D853-EFC4-F67C-BBBA-61A57F55DEA6}"/>
              </a:ext>
            </a:extLst>
          </p:cNvPr>
          <p:cNvCxnSpPr>
            <a:cxnSpLocks/>
          </p:cNvCxnSpPr>
          <p:nvPr/>
        </p:nvCxnSpPr>
        <p:spPr>
          <a:xfrm>
            <a:off x="-5076" y="1710809"/>
            <a:ext cx="1229047" cy="0"/>
          </a:xfrm>
          <a:prstGeom prst="line">
            <a:avLst/>
          </a:prstGeom>
          <a:ln w="19050">
            <a:solidFill>
              <a:srgbClr val="2CB0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>
            <a:extLst>
              <a:ext uri="{FF2B5EF4-FFF2-40B4-BE49-F238E27FC236}">
                <a16:creationId xmlns:a16="http://schemas.microsoft.com/office/drawing/2014/main" id="{09D0C5E0-25D2-6816-BAFF-08D056CC8277}"/>
              </a:ext>
            </a:extLst>
          </p:cNvPr>
          <p:cNvSpPr/>
          <p:nvPr/>
        </p:nvSpPr>
        <p:spPr>
          <a:xfrm>
            <a:off x="-5076" y="0"/>
            <a:ext cx="410856" cy="1713053"/>
          </a:xfrm>
          <a:prstGeom prst="rect">
            <a:avLst/>
          </a:prstGeom>
          <a:solidFill>
            <a:srgbClr val="2CB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ES"/>
          </a:p>
        </p:txBody>
      </p:sp>
      <p:sp>
        <p:nvSpPr>
          <p:cNvPr id="48" name="Subtítulo 2">
            <a:extLst>
              <a:ext uri="{FF2B5EF4-FFF2-40B4-BE49-F238E27FC236}">
                <a16:creationId xmlns:a16="http://schemas.microsoft.com/office/drawing/2014/main" id="{27B82778-B649-2F44-9BFA-49E424A434F9}"/>
              </a:ext>
            </a:extLst>
          </p:cNvPr>
          <p:cNvSpPr txBox="1">
            <a:spLocks/>
          </p:cNvSpPr>
          <p:nvPr/>
        </p:nvSpPr>
        <p:spPr>
          <a:xfrm>
            <a:off x="511493" y="1626630"/>
            <a:ext cx="7127015" cy="508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50000"/>
              </a:lnSpc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Apresentação Danilo</a:t>
            </a:r>
            <a:endParaRPr lang="pt-B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 rtl="0">
              <a:lnSpc>
                <a:spcPct val="150000"/>
              </a:lnSpc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35F7DCC5-AFE1-B7EA-3B3E-AA71C03CCD45}"/>
              </a:ext>
            </a:extLst>
          </p:cNvPr>
          <p:cNvGrpSpPr/>
          <p:nvPr/>
        </p:nvGrpSpPr>
        <p:grpSpPr>
          <a:xfrm>
            <a:off x="7547830" y="-156060"/>
            <a:ext cx="5577081" cy="5903935"/>
            <a:chOff x="7547830" y="-163824"/>
            <a:chExt cx="5577081" cy="5903935"/>
          </a:xfrm>
        </p:grpSpPr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FA28DFE7-DB5E-274B-5941-FA362E500A2C}"/>
                </a:ext>
              </a:extLst>
            </p:cNvPr>
            <p:cNvSpPr/>
            <p:nvPr/>
          </p:nvSpPr>
          <p:spPr>
            <a:xfrm rot="18900000">
              <a:off x="11259086" y="580949"/>
              <a:ext cx="1865825" cy="1865827"/>
            </a:xfrm>
            <a:custGeom>
              <a:avLst/>
              <a:gdLst>
                <a:gd name="connsiteX0" fmla="*/ 0 w 1865825"/>
                <a:gd name="connsiteY0" fmla="*/ 0 h 1865825"/>
                <a:gd name="connsiteX1" fmla="*/ 1865825 w 1865825"/>
                <a:gd name="connsiteY1" fmla="*/ 0 h 1865825"/>
                <a:gd name="connsiteX2" fmla="*/ 1865825 w 1865825"/>
                <a:gd name="connsiteY2" fmla="*/ 1865825 h 1865825"/>
                <a:gd name="connsiteX3" fmla="*/ 0 w 1865825"/>
                <a:gd name="connsiteY3" fmla="*/ 1865825 h 1865825"/>
                <a:gd name="connsiteX4" fmla="*/ 0 w 1865825"/>
                <a:gd name="connsiteY4" fmla="*/ 0 h 1865825"/>
                <a:gd name="connsiteX0" fmla="*/ 0 w 1865825"/>
                <a:gd name="connsiteY0" fmla="*/ 0 h 1865825"/>
                <a:gd name="connsiteX1" fmla="*/ 1865825 w 1865825"/>
                <a:gd name="connsiteY1" fmla="*/ 0 h 1865825"/>
                <a:gd name="connsiteX2" fmla="*/ 983628 w 1865825"/>
                <a:gd name="connsiteY2" fmla="*/ 895958 h 1865825"/>
                <a:gd name="connsiteX3" fmla="*/ 0 w 1865825"/>
                <a:gd name="connsiteY3" fmla="*/ 1865825 h 1865825"/>
                <a:gd name="connsiteX4" fmla="*/ 0 w 1865825"/>
                <a:gd name="connsiteY4" fmla="*/ 0 h 186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5825" h="1865825">
                  <a:moveTo>
                    <a:pt x="0" y="0"/>
                  </a:moveTo>
                  <a:lnTo>
                    <a:pt x="1865825" y="0"/>
                  </a:lnTo>
                  <a:lnTo>
                    <a:pt x="983628" y="895958"/>
                  </a:lnTo>
                  <a:lnTo>
                    <a:pt x="0" y="18658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E7F68F8D-4616-1D94-B3F1-A7C21E689AF9}"/>
                </a:ext>
              </a:extLst>
            </p:cNvPr>
            <p:cNvSpPr/>
            <p:nvPr/>
          </p:nvSpPr>
          <p:spPr>
            <a:xfrm rot="18900000">
              <a:off x="7974987" y="-163824"/>
              <a:ext cx="4070318" cy="1865827"/>
            </a:xfrm>
            <a:custGeom>
              <a:avLst/>
              <a:gdLst>
                <a:gd name="connsiteX0" fmla="*/ 0 w 4070318"/>
                <a:gd name="connsiteY0" fmla="*/ 0 h 1865827"/>
                <a:gd name="connsiteX1" fmla="*/ 4070318 w 4070318"/>
                <a:gd name="connsiteY1" fmla="*/ 0 h 1865827"/>
                <a:gd name="connsiteX2" fmla="*/ 4070318 w 4070318"/>
                <a:gd name="connsiteY2" fmla="*/ 1865827 h 1865827"/>
                <a:gd name="connsiteX3" fmla="*/ 0 w 4070318"/>
                <a:gd name="connsiteY3" fmla="*/ 1865827 h 1865827"/>
                <a:gd name="connsiteX4" fmla="*/ 0 w 4070318"/>
                <a:gd name="connsiteY4" fmla="*/ 0 h 1865827"/>
                <a:gd name="connsiteX0" fmla="*/ 0 w 4070318"/>
                <a:gd name="connsiteY0" fmla="*/ 0 h 1865827"/>
                <a:gd name="connsiteX1" fmla="*/ 2220802 w 4070318"/>
                <a:gd name="connsiteY1" fmla="*/ 1 h 1865827"/>
                <a:gd name="connsiteX2" fmla="*/ 4070318 w 4070318"/>
                <a:gd name="connsiteY2" fmla="*/ 1865827 h 1865827"/>
                <a:gd name="connsiteX3" fmla="*/ 0 w 4070318"/>
                <a:gd name="connsiteY3" fmla="*/ 1865827 h 1865827"/>
                <a:gd name="connsiteX4" fmla="*/ 0 w 4070318"/>
                <a:gd name="connsiteY4" fmla="*/ 0 h 1865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0318" h="1865827">
                  <a:moveTo>
                    <a:pt x="0" y="0"/>
                  </a:moveTo>
                  <a:lnTo>
                    <a:pt x="2220802" y="1"/>
                  </a:lnTo>
                  <a:lnTo>
                    <a:pt x="4070318" y="1865827"/>
                  </a:lnTo>
                  <a:lnTo>
                    <a:pt x="0" y="18658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B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8801EA18-52CA-0712-88B5-AFB25520C182}"/>
                </a:ext>
              </a:extLst>
            </p:cNvPr>
            <p:cNvSpPr/>
            <p:nvPr/>
          </p:nvSpPr>
          <p:spPr>
            <a:xfrm rot="18900000">
              <a:off x="10518168" y="1784493"/>
              <a:ext cx="1878109" cy="3955618"/>
            </a:xfrm>
            <a:custGeom>
              <a:avLst/>
              <a:gdLst>
                <a:gd name="connsiteX0" fmla="*/ 0 w 1865825"/>
                <a:gd name="connsiteY0" fmla="*/ 0 h 3993974"/>
                <a:gd name="connsiteX1" fmla="*/ 1865825 w 1865825"/>
                <a:gd name="connsiteY1" fmla="*/ 0 h 3993974"/>
                <a:gd name="connsiteX2" fmla="*/ 1865825 w 1865825"/>
                <a:gd name="connsiteY2" fmla="*/ 3993974 h 3993974"/>
                <a:gd name="connsiteX3" fmla="*/ 0 w 1865825"/>
                <a:gd name="connsiteY3" fmla="*/ 3993974 h 3993974"/>
                <a:gd name="connsiteX4" fmla="*/ 0 w 1865825"/>
                <a:gd name="connsiteY4" fmla="*/ 0 h 3993974"/>
                <a:gd name="connsiteX0" fmla="*/ 0 w 1871304"/>
                <a:gd name="connsiteY0" fmla="*/ 0 h 3993974"/>
                <a:gd name="connsiteX1" fmla="*/ 1865825 w 1871304"/>
                <a:gd name="connsiteY1" fmla="*/ 0 h 3993974"/>
                <a:gd name="connsiteX2" fmla="*/ 1871304 w 1871304"/>
                <a:gd name="connsiteY2" fmla="*/ 2169307 h 3993974"/>
                <a:gd name="connsiteX3" fmla="*/ 0 w 1871304"/>
                <a:gd name="connsiteY3" fmla="*/ 3993974 h 3993974"/>
                <a:gd name="connsiteX4" fmla="*/ 0 w 1871304"/>
                <a:gd name="connsiteY4" fmla="*/ 0 h 3993974"/>
                <a:gd name="connsiteX0" fmla="*/ 0 w 1871304"/>
                <a:gd name="connsiteY0" fmla="*/ 0 h 3993974"/>
                <a:gd name="connsiteX1" fmla="*/ 1865825 w 1871304"/>
                <a:gd name="connsiteY1" fmla="*/ 0 h 3993974"/>
                <a:gd name="connsiteX2" fmla="*/ 1871304 w 1871304"/>
                <a:gd name="connsiteY2" fmla="*/ 2180266 h 3993974"/>
                <a:gd name="connsiteX3" fmla="*/ 0 w 1871304"/>
                <a:gd name="connsiteY3" fmla="*/ 3993974 h 3993974"/>
                <a:gd name="connsiteX4" fmla="*/ 0 w 1871304"/>
                <a:gd name="connsiteY4" fmla="*/ 0 h 3993974"/>
                <a:gd name="connsiteX0" fmla="*/ 0 w 1871304"/>
                <a:gd name="connsiteY0" fmla="*/ 0 h 3955617"/>
                <a:gd name="connsiteX1" fmla="*/ 1865825 w 1871304"/>
                <a:gd name="connsiteY1" fmla="*/ 0 h 3955617"/>
                <a:gd name="connsiteX2" fmla="*/ 1871304 w 1871304"/>
                <a:gd name="connsiteY2" fmla="*/ 2180266 h 3955617"/>
                <a:gd name="connsiteX3" fmla="*/ 5479 w 1871304"/>
                <a:gd name="connsiteY3" fmla="*/ 3955617 h 3955617"/>
                <a:gd name="connsiteX4" fmla="*/ 0 w 1871304"/>
                <a:gd name="connsiteY4" fmla="*/ 0 h 3955617"/>
                <a:gd name="connsiteX0" fmla="*/ 0 w 1874707"/>
                <a:gd name="connsiteY0" fmla="*/ 0 h 3955617"/>
                <a:gd name="connsiteX1" fmla="*/ 1865825 w 1874707"/>
                <a:gd name="connsiteY1" fmla="*/ 0 h 3955617"/>
                <a:gd name="connsiteX2" fmla="*/ 1874707 w 1874707"/>
                <a:gd name="connsiteY2" fmla="*/ 2122415 h 3955617"/>
                <a:gd name="connsiteX3" fmla="*/ 5479 w 1874707"/>
                <a:gd name="connsiteY3" fmla="*/ 3955617 h 3955617"/>
                <a:gd name="connsiteX4" fmla="*/ 0 w 1874707"/>
                <a:gd name="connsiteY4" fmla="*/ 0 h 3955617"/>
                <a:gd name="connsiteX0" fmla="*/ 0 w 1865862"/>
                <a:gd name="connsiteY0" fmla="*/ 0 h 3955617"/>
                <a:gd name="connsiteX1" fmla="*/ 1865825 w 1865862"/>
                <a:gd name="connsiteY1" fmla="*/ 0 h 3955617"/>
                <a:gd name="connsiteX2" fmla="*/ 1803241 w 1865862"/>
                <a:gd name="connsiteY2" fmla="*/ 2078176 h 3955617"/>
                <a:gd name="connsiteX3" fmla="*/ 5479 w 1865862"/>
                <a:gd name="connsiteY3" fmla="*/ 3955617 h 3955617"/>
                <a:gd name="connsiteX4" fmla="*/ 0 w 1865862"/>
                <a:gd name="connsiteY4" fmla="*/ 0 h 3955617"/>
                <a:gd name="connsiteX0" fmla="*/ 0 w 1878109"/>
                <a:gd name="connsiteY0" fmla="*/ 0 h 3955617"/>
                <a:gd name="connsiteX1" fmla="*/ 1865825 w 1878109"/>
                <a:gd name="connsiteY1" fmla="*/ 0 h 3955617"/>
                <a:gd name="connsiteX2" fmla="*/ 1878109 w 1878109"/>
                <a:gd name="connsiteY2" fmla="*/ 2084983 h 3955617"/>
                <a:gd name="connsiteX3" fmla="*/ 5479 w 1878109"/>
                <a:gd name="connsiteY3" fmla="*/ 3955617 h 3955617"/>
                <a:gd name="connsiteX4" fmla="*/ 0 w 1878109"/>
                <a:gd name="connsiteY4" fmla="*/ 0 h 395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8109" h="3955617">
                  <a:moveTo>
                    <a:pt x="0" y="0"/>
                  </a:moveTo>
                  <a:lnTo>
                    <a:pt x="1865825" y="0"/>
                  </a:lnTo>
                  <a:cubicBezTo>
                    <a:pt x="1867651" y="723102"/>
                    <a:pt x="1876283" y="1361881"/>
                    <a:pt x="1878109" y="2084983"/>
                  </a:cubicBezTo>
                  <a:lnTo>
                    <a:pt x="5479" y="3955617"/>
                  </a:lnTo>
                  <a:cubicBezTo>
                    <a:pt x="3653" y="2637078"/>
                    <a:pt x="1826" y="1318539"/>
                    <a:pt x="0" y="0"/>
                  </a:cubicBezTo>
                  <a:close/>
                </a:path>
              </a:pathLst>
            </a:custGeom>
            <a:solidFill>
              <a:srgbClr val="8DB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  <p:pic>
          <p:nvPicPr>
            <p:cNvPr id="52" name="Imagem 51">
              <a:extLst>
                <a:ext uri="{FF2B5EF4-FFF2-40B4-BE49-F238E27FC236}">
                  <a16:creationId xmlns:a16="http://schemas.microsoft.com/office/drawing/2014/main" id="{2B15F09D-1882-0A88-6781-02A2F4EFFF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8900000">
              <a:off x="8513979" y="768706"/>
              <a:ext cx="3566897" cy="3559760"/>
            </a:xfrm>
            <a:prstGeom prst="rect">
              <a:avLst/>
            </a:prstGeom>
          </p:spPr>
        </p:pic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D51702A0-4748-2E00-705A-B2F06C6B92C7}"/>
                </a:ext>
              </a:extLst>
            </p:cNvPr>
            <p:cNvSpPr/>
            <p:nvPr/>
          </p:nvSpPr>
          <p:spPr>
            <a:xfrm rot="18900000">
              <a:off x="11438795" y="1015827"/>
              <a:ext cx="650299" cy="1869784"/>
            </a:xfrm>
            <a:custGeom>
              <a:avLst/>
              <a:gdLst>
                <a:gd name="connsiteX0" fmla="*/ 0 w 650299"/>
                <a:gd name="connsiteY0" fmla="*/ 0 h 1830403"/>
                <a:gd name="connsiteX1" fmla="*/ 650299 w 650299"/>
                <a:gd name="connsiteY1" fmla="*/ 0 h 1830403"/>
                <a:gd name="connsiteX2" fmla="*/ 650299 w 650299"/>
                <a:gd name="connsiteY2" fmla="*/ 1830403 h 1830403"/>
                <a:gd name="connsiteX3" fmla="*/ 0 w 650299"/>
                <a:gd name="connsiteY3" fmla="*/ 1830403 h 1830403"/>
                <a:gd name="connsiteX4" fmla="*/ 0 w 650299"/>
                <a:gd name="connsiteY4" fmla="*/ 0 h 1830403"/>
                <a:gd name="connsiteX0" fmla="*/ 0 w 650299"/>
                <a:gd name="connsiteY0" fmla="*/ 0 h 1830403"/>
                <a:gd name="connsiteX1" fmla="*/ 650299 w 650299"/>
                <a:gd name="connsiteY1" fmla="*/ 0 h 1830403"/>
                <a:gd name="connsiteX2" fmla="*/ 650298 w 650299"/>
                <a:gd name="connsiteY2" fmla="*/ 1255667 h 1830403"/>
                <a:gd name="connsiteX3" fmla="*/ 0 w 650299"/>
                <a:gd name="connsiteY3" fmla="*/ 1830403 h 1830403"/>
                <a:gd name="connsiteX4" fmla="*/ 0 w 650299"/>
                <a:gd name="connsiteY4" fmla="*/ 0 h 1830403"/>
                <a:gd name="connsiteX0" fmla="*/ 0 w 650299"/>
                <a:gd name="connsiteY0" fmla="*/ 0 h 1878298"/>
                <a:gd name="connsiteX1" fmla="*/ 650299 w 650299"/>
                <a:gd name="connsiteY1" fmla="*/ 0 h 1878298"/>
                <a:gd name="connsiteX2" fmla="*/ 650298 w 650299"/>
                <a:gd name="connsiteY2" fmla="*/ 1255667 h 1878298"/>
                <a:gd name="connsiteX3" fmla="*/ 0 w 650299"/>
                <a:gd name="connsiteY3" fmla="*/ 1878298 h 1878298"/>
                <a:gd name="connsiteX4" fmla="*/ 0 w 650299"/>
                <a:gd name="connsiteY4" fmla="*/ 0 h 1878298"/>
                <a:gd name="connsiteX0" fmla="*/ 0 w 650299"/>
                <a:gd name="connsiteY0" fmla="*/ 0 h 1878298"/>
                <a:gd name="connsiteX1" fmla="*/ 650299 w 650299"/>
                <a:gd name="connsiteY1" fmla="*/ 0 h 1878298"/>
                <a:gd name="connsiteX2" fmla="*/ 646895 w 650299"/>
                <a:gd name="connsiteY2" fmla="*/ 1231845 h 1878298"/>
                <a:gd name="connsiteX3" fmla="*/ 0 w 650299"/>
                <a:gd name="connsiteY3" fmla="*/ 1878298 h 1878298"/>
                <a:gd name="connsiteX4" fmla="*/ 0 w 650299"/>
                <a:gd name="connsiteY4" fmla="*/ 0 h 187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299" h="1878298">
                  <a:moveTo>
                    <a:pt x="0" y="0"/>
                  </a:moveTo>
                  <a:lnTo>
                    <a:pt x="650299" y="0"/>
                  </a:lnTo>
                  <a:cubicBezTo>
                    <a:pt x="650299" y="418556"/>
                    <a:pt x="646895" y="813289"/>
                    <a:pt x="646895" y="1231845"/>
                  </a:cubicBezTo>
                  <a:lnTo>
                    <a:pt x="0" y="1878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72EE">
                <a:alpha val="531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E3E56C8A-047D-86C3-EBDF-ED5762A85702}"/>
                </a:ext>
              </a:extLst>
            </p:cNvPr>
            <p:cNvSpPr/>
            <p:nvPr/>
          </p:nvSpPr>
          <p:spPr>
            <a:xfrm rot="18900000">
              <a:off x="8374425" y="809649"/>
              <a:ext cx="2787205" cy="1256814"/>
            </a:xfrm>
            <a:prstGeom prst="rect">
              <a:avLst/>
            </a:prstGeom>
            <a:solidFill>
              <a:srgbClr val="2CB091">
                <a:alpha val="531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FABC1988-EAA7-3641-AEDA-E0A4EBE3144C}"/>
                </a:ext>
              </a:extLst>
            </p:cNvPr>
            <p:cNvSpPr/>
            <p:nvPr/>
          </p:nvSpPr>
          <p:spPr>
            <a:xfrm rot="18900000">
              <a:off x="9843001" y="2044755"/>
              <a:ext cx="1882871" cy="2101606"/>
            </a:xfrm>
            <a:prstGeom prst="rect">
              <a:avLst/>
            </a:prstGeom>
            <a:solidFill>
              <a:srgbClr val="8DBF00">
                <a:alpha val="531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E6F8F79F-3FED-0DF5-860E-22E72064EC35}"/>
                </a:ext>
              </a:extLst>
            </p:cNvPr>
            <p:cNvSpPr/>
            <p:nvPr/>
          </p:nvSpPr>
          <p:spPr>
            <a:xfrm>
              <a:off x="12201626" y="1900989"/>
              <a:ext cx="619225" cy="1304224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63" name="Retângulo 62">
              <a:extLst>
                <a:ext uri="{FF2B5EF4-FFF2-40B4-BE49-F238E27FC236}">
                  <a16:creationId xmlns:a16="http://schemas.microsoft.com/office/drawing/2014/main" id="{62007BE7-797C-65B3-4BF5-DFA2EDAA1C66}"/>
                </a:ext>
              </a:extLst>
            </p:cNvPr>
            <p:cNvSpPr/>
            <p:nvPr/>
          </p:nvSpPr>
          <p:spPr>
            <a:xfrm rot="18900000">
              <a:off x="7547830" y="3809992"/>
              <a:ext cx="3769063" cy="1154220"/>
            </a:xfrm>
            <a:prstGeom prst="rect">
              <a:avLst/>
            </a:prstGeom>
            <a:gradFill>
              <a:gsLst>
                <a:gs pos="66000">
                  <a:schemeClr val="bg1">
                    <a:lumMod val="85000"/>
                    <a:alpha val="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6B35854A-C00F-0D7C-73A0-E7A2461E2887}"/>
              </a:ext>
            </a:extLst>
          </p:cNvPr>
          <p:cNvGrpSpPr/>
          <p:nvPr/>
        </p:nvGrpSpPr>
        <p:grpSpPr>
          <a:xfrm>
            <a:off x="10066822" y="5859353"/>
            <a:ext cx="2125178" cy="1721324"/>
            <a:chOff x="10066822" y="5849079"/>
            <a:chExt cx="2125178" cy="1721324"/>
          </a:xfrm>
        </p:grpSpPr>
        <p:sp>
          <p:nvSpPr>
            <p:cNvPr id="66" name="Retângulo 50">
              <a:extLst>
                <a:ext uri="{FF2B5EF4-FFF2-40B4-BE49-F238E27FC236}">
                  <a16:creationId xmlns:a16="http://schemas.microsoft.com/office/drawing/2014/main" id="{CC2867E3-2DAB-39F0-4A40-5DDA0E06DCFF}"/>
                </a:ext>
              </a:extLst>
            </p:cNvPr>
            <p:cNvSpPr/>
            <p:nvPr/>
          </p:nvSpPr>
          <p:spPr>
            <a:xfrm rot="18900000">
              <a:off x="10066822" y="5849079"/>
              <a:ext cx="2121466" cy="1721324"/>
            </a:xfrm>
            <a:custGeom>
              <a:avLst/>
              <a:gdLst>
                <a:gd name="connsiteX0" fmla="*/ 0 w 2969651"/>
                <a:gd name="connsiteY0" fmla="*/ 0 h 2436925"/>
                <a:gd name="connsiteX1" fmla="*/ 2969651 w 2969651"/>
                <a:gd name="connsiteY1" fmla="*/ 0 h 2436925"/>
                <a:gd name="connsiteX2" fmla="*/ 2969651 w 2969651"/>
                <a:gd name="connsiteY2" fmla="*/ 2436925 h 2436925"/>
                <a:gd name="connsiteX3" fmla="*/ 0 w 2969651"/>
                <a:gd name="connsiteY3" fmla="*/ 2436925 h 2436925"/>
                <a:gd name="connsiteX4" fmla="*/ 0 w 2969651"/>
                <a:gd name="connsiteY4" fmla="*/ 0 h 2436925"/>
                <a:gd name="connsiteX0" fmla="*/ 0 w 2969651"/>
                <a:gd name="connsiteY0" fmla="*/ 0 h 2436925"/>
                <a:gd name="connsiteX1" fmla="*/ 2969651 w 2969651"/>
                <a:gd name="connsiteY1" fmla="*/ 0 h 2436925"/>
                <a:gd name="connsiteX2" fmla="*/ 2969651 w 2969651"/>
                <a:gd name="connsiteY2" fmla="*/ 1845142 h 2436925"/>
                <a:gd name="connsiteX3" fmla="*/ 0 w 2969651"/>
                <a:gd name="connsiteY3" fmla="*/ 2436925 h 2436925"/>
                <a:gd name="connsiteX4" fmla="*/ 0 w 2969651"/>
                <a:gd name="connsiteY4" fmla="*/ 0 h 2436925"/>
                <a:gd name="connsiteX0" fmla="*/ 0 w 2969651"/>
                <a:gd name="connsiteY0" fmla="*/ 0 h 2409527"/>
                <a:gd name="connsiteX1" fmla="*/ 2969651 w 2969651"/>
                <a:gd name="connsiteY1" fmla="*/ 0 h 2409527"/>
                <a:gd name="connsiteX2" fmla="*/ 2969651 w 2969651"/>
                <a:gd name="connsiteY2" fmla="*/ 1845142 h 2409527"/>
                <a:gd name="connsiteX3" fmla="*/ 2394531 w 2969651"/>
                <a:gd name="connsiteY3" fmla="*/ 2409527 h 2409527"/>
                <a:gd name="connsiteX4" fmla="*/ 0 w 2969651"/>
                <a:gd name="connsiteY4" fmla="*/ 0 h 240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651" h="2409527">
                  <a:moveTo>
                    <a:pt x="0" y="0"/>
                  </a:moveTo>
                  <a:lnTo>
                    <a:pt x="2969651" y="0"/>
                  </a:lnTo>
                  <a:lnTo>
                    <a:pt x="2969651" y="1845142"/>
                  </a:lnTo>
                  <a:lnTo>
                    <a:pt x="2394531" y="24095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  <p:pic>
          <p:nvPicPr>
            <p:cNvPr id="67" name="Imagem 66">
              <a:extLst>
                <a:ext uri="{FF2B5EF4-FFF2-40B4-BE49-F238E27FC236}">
                  <a16:creationId xmlns:a16="http://schemas.microsoft.com/office/drawing/2014/main" id="{D87A08C5-3553-2723-798D-671F71E3C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grayscl/>
              <a:lum bright="-20000" contrast="-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54497" y="6181478"/>
              <a:ext cx="1737503" cy="665073"/>
            </a:xfrm>
            <a:prstGeom prst="rect">
              <a:avLst/>
            </a:prstGeom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ABC49035-F264-05AB-4F0D-F66C625BC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340" y="2035241"/>
            <a:ext cx="5961738" cy="366530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27DE21-9EC2-C4CE-B64C-9C43096291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3518" y="3756845"/>
            <a:ext cx="4761059" cy="277634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77CC5CA-7E71-3739-844D-509949CCE6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0294" y="951515"/>
            <a:ext cx="5204133" cy="269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352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00A9B6D0-2245-4C9C-9FDE-3A1F0AC1A0AD}"/>
              </a:ext>
            </a:extLst>
          </p:cNvPr>
          <p:cNvSpPr txBox="1">
            <a:spLocks/>
          </p:cNvSpPr>
          <p:nvPr/>
        </p:nvSpPr>
        <p:spPr>
          <a:xfrm>
            <a:off x="674187" y="342508"/>
            <a:ext cx="7185359" cy="7723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pt-BR" sz="4000" b="1" dirty="0">
                <a:solidFill>
                  <a:srgbClr val="0070C0"/>
                </a:solidFill>
                <a:latin typeface="+mn-lt"/>
              </a:rPr>
              <a:t>DASHBOARD DE TESTES</a:t>
            </a:r>
            <a:endParaRPr lang="pt-ES" sz="40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F4088D90-A07C-8013-A9AF-BB90D4D296C9}"/>
              </a:ext>
            </a:extLst>
          </p:cNvPr>
          <p:cNvSpPr txBox="1">
            <a:spLocks/>
          </p:cNvSpPr>
          <p:nvPr/>
        </p:nvSpPr>
        <p:spPr>
          <a:xfrm>
            <a:off x="700115" y="1003085"/>
            <a:ext cx="7185359" cy="437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Integração com </a:t>
            </a:r>
            <a:r>
              <a:rPr lang="pt-BR" sz="18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Devops</a:t>
            </a:r>
            <a:r>
              <a:rPr lang="pt-BR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para análise do status dos testes</a:t>
            </a:r>
            <a:endParaRPr lang="pt-ES" sz="18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E7D7D853-EFC4-F67C-BBBA-61A57F55DEA6}"/>
              </a:ext>
            </a:extLst>
          </p:cNvPr>
          <p:cNvCxnSpPr>
            <a:cxnSpLocks/>
          </p:cNvCxnSpPr>
          <p:nvPr/>
        </p:nvCxnSpPr>
        <p:spPr>
          <a:xfrm>
            <a:off x="-5076" y="1710809"/>
            <a:ext cx="1229047" cy="0"/>
          </a:xfrm>
          <a:prstGeom prst="line">
            <a:avLst/>
          </a:prstGeom>
          <a:ln w="19050">
            <a:solidFill>
              <a:srgbClr val="2CB0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>
            <a:extLst>
              <a:ext uri="{FF2B5EF4-FFF2-40B4-BE49-F238E27FC236}">
                <a16:creationId xmlns:a16="http://schemas.microsoft.com/office/drawing/2014/main" id="{09D0C5E0-25D2-6816-BAFF-08D056CC8277}"/>
              </a:ext>
            </a:extLst>
          </p:cNvPr>
          <p:cNvSpPr/>
          <p:nvPr/>
        </p:nvSpPr>
        <p:spPr>
          <a:xfrm>
            <a:off x="-5076" y="0"/>
            <a:ext cx="410856" cy="1713053"/>
          </a:xfrm>
          <a:prstGeom prst="rect">
            <a:avLst/>
          </a:prstGeom>
          <a:solidFill>
            <a:srgbClr val="2CB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ES"/>
          </a:p>
        </p:txBody>
      </p:sp>
      <p:sp>
        <p:nvSpPr>
          <p:cNvPr id="48" name="Subtítulo 2">
            <a:extLst>
              <a:ext uri="{FF2B5EF4-FFF2-40B4-BE49-F238E27FC236}">
                <a16:creationId xmlns:a16="http://schemas.microsoft.com/office/drawing/2014/main" id="{27B82778-B649-2F44-9BFA-49E424A434F9}"/>
              </a:ext>
            </a:extLst>
          </p:cNvPr>
          <p:cNvSpPr txBox="1">
            <a:spLocks/>
          </p:cNvSpPr>
          <p:nvPr/>
        </p:nvSpPr>
        <p:spPr>
          <a:xfrm>
            <a:off x="511493" y="1656005"/>
            <a:ext cx="7127015" cy="508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50000"/>
              </a:lnSpc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Autenticação com usuário e senha gerados</a:t>
            </a:r>
          </a:p>
          <a:p>
            <a:pPr algn="l" rtl="0">
              <a:lnSpc>
                <a:spcPct val="150000"/>
              </a:lnSpc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35F7DCC5-AFE1-B7EA-3B3E-AA71C03CCD45}"/>
              </a:ext>
            </a:extLst>
          </p:cNvPr>
          <p:cNvGrpSpPr/>
          <p:nvPr/>
        </p:nvGrpSpPr>
        <p:grpSpPr>
          <a:xfrm>
            <a:off x="7547830" y="-156060"/>
            <a:ext cx="5577081" cy="5903935"/>
            <a:chOff x="7547830" y="-163824"/>
            <a:chExt cx="5577081" cy="5903935"/>
          </a:xfrm>
        </p:grpSpPr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FA28DFE7-DB5E-274B-5941-FA362E500A2C}"/>
                </a:ext>
              </a:extLst>
            </p:cNvPr>
            <p:cNvSpPr/>
            <p:nvPr/>
          </p:nvSpPr>
          <p:spPr>
            <a:xfrm rot="18900000">
              <a:off x="11259086" y="580949"/>
              <a:ext cx="1865825" cy="1865827"/>
            </a:xfrm>
            <a:custGeom>
              <a:avLst/>
              <a:gdLst>
                <a:gd name="connsiteX0" fmla="*/ 0 w 1865825"/>
                <a:gd name="connsiteY0" fmla="*/ 0 h 1865825"/>
                <a:gd name="connsiteX1" fmla="*/ 1865825 w 1865825"/>
                <a:gd name="connsiteY1" fmla="*/ 0 h 1865825"/>
                <a:gd name="connsiteX2" fmla="*/ 1865825 w 1865825"/>
                <a:gd name="connsiteY2" fmla="*/ 1865825 h 1865825"/>
                <a:gd name="connsiteX3" fmla="*/ 0 w 1865825"/>
                <a:gd name="connsiteY3" fmla="*/ 1865825 h 1865825"/>
                <a:gd name="connsiteX4" fmla="*/ 0 w 1865825"/>
                <a:gd name="connsiteY4" fmla="*/ 0 h 1865825"/>
                <a:gd name="connsiteX0" fmla="*/ 0 w 1865825"/>
                <a:gd name="connsiteY0" fmla="*/ 0 h 1865825"/>
                <a:gd name="connsiteX1" fmla="*/ 1865825 w 1865825"/>
                <a:gd name="connsiteY1" fmla="*/ 0 h 1865825"/>
                <a:gd name="connsiteX2" fmla="*/ 983628 w 1865825"/>
                <a:gd name="connsiteY2" fmla="*/ 895958 h 1865825"/>
                <a:gd name="connsiteX3" fmla="*/ 0 w 1865825"/>
                <a:gd name="connsiteY3" fmla="*/ 1865825 h 1865825"/>
                <a:gd name="connsiteX4" fmla="*/ 0 w 1865825"/>
                <a:gd name="connsiteY4" fmla="*/ 0 h 186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5825" h="1865825">
                  <a:moveTo>
                    <a:pt x="0" y="0"/>
                  </a:moveTo>
                  <a:lnTo>
                    <a:pt x="1865825" y="0"/>
                  </a:lnTo>
                  <a:lnTo>
                    <a:pt x="983628" y="895958"/>
                  </a:lnTo>
                  <a:lnTo>
                    <a:pt x="0" y="18658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E7F68F8D-4616-1D94-B3F1-A7C21E689AF9}"/>
                </a:ext>
              </a:extLst>
            </p:cNvPr>
            <p:cNvSpPr/>
            <p:nvPr/>
          </p:nvSpPr>
          <p:spPr>
            <a:xfrm rot="18900000">
              <a:off x="7974987" y="-163824"/>
              <a:ext cx="4070318" cy="1865827"/>
            </a:xfrm>
            <a:custGeom>
              <a:avLst/>
              <a:gdLst>
                <a:gd name="connsiteX0" fmla="*/ 0 w 4070318"/>
                <a:gd name="connsiteY0" fmla="*/ 0 h 1865827"/>
                <a:gd name="connsiteX1" fmla="*/ 4070318 w 4070318"/>
                <a:gd name="connsiteY1" fmla="*/ 0 h 1865827"/>
                <a:gd name="connsiteX2" fmla="*/ 4070318 w 4070318"/>
                <a:gd name="connsiteY2" fmla="*/ 1865827 h 1865827"/>
                <a:gd name="connsiteX3" fmla="*/ 0 w 4070318"/>
                <a:gd name="connsiteY3" fmla="*/ 1865827 h 1865827"/>
                <a:gd name="connsiteX4" fmla="*/ 0 w 4070318"/>
                <a:gd name="connsiteY4" fmla="*/ 0 h 1865827"/>
                <a:gd name="connsiteX0" fmla="*/ 0 w 4070318"/>
                <a:gd name="connsiteY0" fmla="*/ 0 h 1865827"/>
                <a:gd name="connsiteX1" fmla="*/ 2220802 w 4070318"/>
                <a:gd name="connsiteY1" fmla="*/ 1 h 1865827"/>
                <a:gd name="connsiteX2" fmla="*/ 4070318 w 4070318"/>
                <a:gd name="connsiteY2" fmla="*/ 1865827 h 1865827"/>
                <a:gd name="connsiteX3" fmla="*/ 0 w 4070318"/>
                <a:gd name="connsiteY3" fmla="*/ 1865827 h 1865827"/>
                <a:gd name="connsiteX4" fmla="*/ 0 w 4070318"/>
                <a:gd name="connsiteY4" fmla="*/ 0 h 1865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0318" h="1865827">
                  <a:moveTo>
                    <a:pt x="0" y="0"/>
                  </a:moveTo>
                  <a:lnTo>
                    <a:pt x="2220802" y="1"/>
                  </a:lnTo>
                  <a:lnTo>
                    <a:pt x="4070318" y="1865827"/>
                  </a:lnTo>
                  <a:lnTo>
                    <a:pt x="0" y="18658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B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8801EA18-52CA-0712-88B5-AFB25520C182}"/>
                </a:ext>
              </a:extLst>
            </p:cNvPr>
            <p:cNvSpPr/>
            <p:nvPr/>
          </p:nvSpPr>
          <p:spPr>
            <a:xfrm rot="18900000">
              <a:off x="10518168" y="1784493"/>
              <a:ext cx="1878109" cy="3955618"/>
            </a:xfrm>
            <a:custGeom>
              <a:avLst/>
              <a:gdLst>
                <a:gd name="connsiteX0" fmla="*/ 0 w 1865825"/>
                <a:gd name="connsiteY0" fmla="*/ 0 h 3993974"/>
                <a:gd name="connsiteX1" fmla="*/ 1865825 w 1865825"/>
                <a:gd name="connsiteY1" fmla="*/ 0 h 3993974"/>
                <a:gd name="connsiteX2" fmla="*/ 1865825 w 1865825"/>
                <a:gd name="connsiteY2" fmla="*/ 3993974 h 3993974"/>
                <a:gd name="connsiteX3" fmla="*/ 0 w 1865825"/>
                <a:gd name="connsiteY3" fmla="*/ 3993974 h 3993974"/>
                <a:gd name="connsiteX4" fmla="*/ 0 w 1865825"/>
                <a:gd name="connsiteY4" fmla="*/ 0 h 3993974"/>
                <a:gd name="connsiteX0" fmla="*/ 0 w 1871304"/>
                <a:gd name="connsiteY0" fmla="*/ 0 h 3993974"/>
                <a:gd name="connsiteX1" fmla="*/ 1865825 w 1871304"/>
                <a:gd name="connsiteY1" fmla="*/ 0 h 3993974"/>
                <a:gd name="connsiteX2" fmla="*/ 1871304 w 1871304"/>
                <a:gd name="connsiteY2" fmla="*/ 2169307 h 3993974"/>
                <a:gd name="connsiteX3" fmla="*/ 0 w 1871304"/>
                <a:gd name="connsiteY3" fmla="*/ 3993974 h 3993974"/>
                <a:gd name="connsiteX4" fmla="*/ 0 w 1871304"/>
                <a:gd name="connsiteY4" fmla="*/ 0 h 3993974"/>
                <a:gd name="connsiteX0" fmla="*/ 0 w 1871304"/>
                <a:gd name="connsiteY0" fmla="*/ 0 h 3993974"/>
                <a:gd name="connsiteX1" fmla="*/ 1865825 w 1871304"/>
                <a:gd name="connsiteY1" fmla="*/ 0 h 3993974"/>
                <a:gd name="connsiteX2" fmla="*/ 1871304 w 1871304"/>
                <a:gd name="connsiteY2" fmla="*/ 2180266 h 3993974"/>
                <a:gd name="connsiteX3" fmla="*/ 0 w 1871304"/>
                <a:gd name="connsiteY3" fmla="*/ 3993974 h 3993974"/>
                <a:gd name="connsiteX4" fmla="*/ 0 w 1871304"/>
                <a:gd name="connsiteY4" fmla="*/ 0 h 3993974"/>
                <a:gd name="connsiteX0" fmla="*/ 0 w 1871304"/>
                <a:gd name="connsiteY0" fmla="*/ 0 h 3955617"/>
                <a:gd name="connsiteX1" fmla="*/ 1865825 w 1871304"/>
                <a:gd name="connsiteY1" fmla="*/ 0 h 3955617"/>
                <a:gd name="connsiteX2" fmla="*/ 1871304 w 1871304"/>
                <a:gd name="connsiteY2" fmla="*/ 2180266 h 3955617"/>
                <a:gd name="connsiteX3" fmla="*/ 5479 w 1871304"/>
                <a:gd name="connsiteY3" fmla="*/ 3955617 h 3955617"/>
                <a:gd name="connsiteX4" fmla="*/ 0 w 1871304"/>
                <a:gd name="connsiteY4" fmla="*/ 0 h 3955617"/>
                <a:gd name="connsiteX0" fmla="*/ 0 w 1874707"/>
                <a:gd name="connsiteY0" fmla="*/ 0 h 3955617"/>
                <a:gd name="connsiteX1" fmla="*/ 1865825 w 1874707"/>
                <a:gd name="connsiteY1" fmla="*/ 0 h 3955617"/>
                <a:gd name="connsiteX2" fmla="*/ 1874707 w 1874707"/>
                <a:gd name="connsiteY2" fmla="*/ 2122415 h 3955617"/>
                <a:gd name="connsiteX3" fmla="*/ 5479 w 1874707"/>
                <a:gd name="connsiteY3" fmla="*/ 3955617 h 3955617"/>
                <a:gd name="connsiteX4" fmla="*/ 0 w 1874707"/>
                <a:gd name="connsiteY4" fmla="*/ 0 h 3955617"/>
                <a:gd name="connsiteX0" fmla="*/ 0 w 1865862"/>
                <a:gd name="connsiteY0" fmla="*/ 0 h 3955617"/>
                <a:gd name="connsiteX1" fmla="*/ 1865825 w 1865862"/>
                <a:gd name="connsiteY1" fmla="*/ 0 h 3955617"/>
                <a:gd name="connsiteX2" fmla="*/ 1803241 w 1865862"/>
                <a:gd name="connsiteY2" fmla="*/ 2078176 h 3955617"/>
                <a:gd name="connsiteX3" fmla="*/ 5479 w 1865862"/>
                <a:gd name="connsiteY3" fmla="*/ 3955617 h 3955617"/>
                <a:gd name="connsiteX4" fmla="*/ 0 w 1865862"/>
                <a:gd name="connsiteY4" fmla="*/ 0 h 3955617"/>
                <a:gd name="connsiteX0" fmla="*/ 0 w 1878109"/>
                <a:gd name="connsiteY0" fmla="*/ 0 h 3955617"/>
                <a:gd name="connsiteX1" fmla="*/ 1865825 w 1878109"/>
                <a:gd name="connsiteY1" fmla="*/ 0 h 3955617"/>
                <a:gd name="connsiteX2" fmla="*/ 1878109 w 1878109"/>
                <a:gd name="connsiteY2" fmla="*/ 2084983 h 3955617"/>
                <a:gd name="connsiteX3" fmla="*/ 5479 w 1878109"/>
                <a:gd name="connsiteY3" fmla="*/ 3955617 h 3955617"/>
                <a:gd name="connsiteX4" fmla="*/ 0 w 1878109"/>
                <a:gd name="connsiteY4" fmla="*/ 0 h 395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8109" h="3955617">
                  <a:moveTo>
                    <a:pt x="0" y="0"/>
                  </a:moveTo>
                  <a:lnTo>
                    <a:pt x="1865825" y="0"/>
                  </a:lnTo>
                  <a:cubicBezTo>
                    <a:pt x="1867651" y="723102"/>
                    <a:pt x="1876283" y="1361881"/>
                    <a:pt x="1878109" y="2084983"/>
                  </a:cubicBezTo>
                  <a:lnTo>
                    <a:pt x="5479" y="3955617"/>
                  </a:lnTo>
                  <a:cubicBezTo>
                    <a:pt x="3653" y="2637078"/>
                    <a:pt x="1826" y="1318539"/>
                    <a:pt x="0" y="0"/>
                  </a:cubicBezTo>
                  <a:close/>
                </a:path>
              </a:pathLst>
            </a:custGeom>
            <a:solidFill>
              <a:srgbClr val="8DB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  <p:pic>
          <p:nvPicPr>
            <p:cNvPr id="52" name="Imagem 51">
              <a:extLst>
                <a:ext uri="{FF2B5EF4-FFF2-40B4-BE49-F238E27FC236}">
                  <a16:creationId xmlns:a16="http://schemas.microsoft.com/office/drawing/2014/main" id="{2B15F09D-1882-0A88-6781-02A2F4EFFF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8900000">
              <a:off x="8513979" y="768706"/>
              <a:ext cx="3566897" cy="3559760"/>
            </a:xfrm>
            <a:prstGeom prst="rect">
              <a:avLst/>
            </a:prstGeom>
          </p:spPr>
        </p:pic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D51702A0-4748-2E00-705A-B2F06C6B92C7}"/>
                </a:ext>
              </a:extLst>
            </p:cNvPr>
            <p:cNvSpPr/>
            <p:nvPr/>
          </p:nvSpPr>
          <p:spPr>
            <a:xfrm rot="18900000">
              <a:off x="11438795" y="1015827"/>
              <a:ext cx="650299" cy="1869784"/>
            </a:xfrm>
            <a:custGeom>
              <a:avLst/>
              <a:gdLst>
                <a:gd name="connsiteX0" fmla="*/ 0 w 650299"/>
                <a:gd name="connsiteY0" fmla="*/ 0 h 1830403"/>
                <a:gd name="connsiteX1" fmla="*/ 650299 w 650299"/>
                <a:gd name="connsiteY1" fmla="*/ 0 h 1830403"/>
                <a:gd name="connsiteX2" fmla="*/ 650299 w 650299"/>
                <a:gd name="connsiteY2" fmla="*/ 1830403 h 1830403"/>
                <a:gd name="connsiteX3" fmla="*/ 0 w 650299"/>
                <a:gd name="connsiteY3" fmla="*/ 1830403 h 1830403"/>
                <a:gd name="connsiteX4" fmla="*/ 0 w 650299"/>
                <a:gd name="connsiteY4" fmla="*/ 0 h 1830403"/>
                <a:gd name="connsiteX0" fmla="*/ 0 w 650299"/>
                <a:gd name="connsiteY0" fmla="*/ 0 h 1830403"/>
                <a:gd name="connsiteX1" fmla="*/ 650299 w 650299"/>
                <a:gd name="connsiteY1" fmla="*/ 0 h 1830403"/>
                <a:gd name="connsiteX2" fmla="*/ 650298 w 650299"/>
                <a:gd name="connsiteY2" fmla="*/ 1255667 h 1830403"/>
                <a:gd name="connsiteX3" fmla="*/ 0 w 650299"/>
                <a:gd name="connsiteY3" fmla="*/ 1830403 h 1830403"/>
                <a:gd name="connsiteX4" fmla="*/ 0 w 650299"/>
                <a:gd name="connsiteY4" fmla="*/ 0 h 1830403"/>
                <a:gd name="connsiteX0" fmla="*/ 0 w 650299"/>
                <a:gd name="connsiteY0" fmla="*/ 0 h 1878298"/>
                <a:gd name="connsiteX1" fmla="*/ 650299 w 650299"/>
                <a:gd name="connsiteY1" fmla="*/ 0 h 1878298"/>
                <a:gd name="connsiteX2" fmla="*/ 650298 w 650299"/>
                <a:gd name="connsiteY2" fmla="*/ 1255667 h 1878298"/>
                <a:gd name="connsiteX3" fmla="*/ 0 w 650299"/>
                <a:gd name="connsiteY3" fmla="*/ 1878298 h 1878298"/>
                <a:gd name="connsiteX4" fmla="*/ 0 w 650299"/>
                <a:gd name="connsiteY4" fmla="*/ 0 h 1878298"/>
                <a:gd name="connsiteX0" fmla="*/ 0 w 650299"/>
                <a:gd name="connsiteY0" fmla="*/ 0 h 1878298"/>
                <a:gd name="connsiteX1" fmla="*/ 650299 w 650299"/>
                <a:gd name="connsiteY1" fmla="*/ 0 h 1878298"/>
                <a:gd name="connsiteX2" fmla="*/ 646895 w 650299"/>
                <a:gd name="connsiteY2" fmla="*/ 1231845 h 1878298"/>
                <a:gd name="connsiteX3" fmla="*/ 0 w 650299"/>
                <a:gd name="connsiteY3" fmla="*/ 1878298 h 1878298"/>
                <a:gd name="connsiteX4" fmla="*/ 0 w 650299"/>
                <a:gd name="connsiteY4" fmla="*/ 0 h 187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299" h="1878298">
                  <a:moveTo>
                    <a:pt x="0" y="0"/>
                  </a:moveTo>
                  <a:lnTo>
                    <a:pt x="650299" y="0"/>
                  </a:lnTo>
                  <a:cubicBezTo>
                    <a:pt x="650299" y="418556"/>
                    <a:pt x="646895" y="813289"/>
                    <a:pt x="646895" y="1231845"/>
                  </a:cubicBezTo>
                  <a:lnTo>
                    <a:pt x="0" y="1878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72EE">
                <a:alpha val="531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E3E56C8A-047D-86C3-EBDF-ED5762A85702}"/>
                </a:ext>
              </a:extLst>
            </p:cNvPr>
            <p:cNvSpPr/>
            <p:nvPr/>
          </p:nvSpPr>
          <p:spPr>
            <a:xfrm rot="18900000">
              <a:off x="8374425" y="809649"/>
              <a:ext cx="2787205" cy="1256814"/>
            </a:xfrm>
            <a:prstGeom prst="rect">
              <a:avLst/>
            </a:prstGeom>
            <a:solidFill>
              <a:srgbClr val="2CB091">
                <a:alpha val="531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FABC1988-EAA7-3641-AEDA-E0A4EBE3144C}"/>
                </a:ext>
              </a:extLst>
            </p:cNvPr>
            <p:cNvSpPr/>
            <p:nvPr/>
          </p:nvSpPr>
          <p:spPr>
            <a:xfrm rot="18900000">
              <a:off x="9843001" y="2044755"/>
              <a:ext cx="1882871" cy="2101606"/>
            </a:xfrm>
            <a:prstGeom prst="rect">
              <a:avLst/>
            </a:prstGeom>
            <a:solidFill>
              <a:srgbClr val="8DBF00">
                <a:alpha val="531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E6F8F79F-3FED-0DF5-860E-22E72064EC35}"/>
                </a:ext>
              </a:extLst>
            </p:cNvPr>
            <p:cNvSpPr/>
            <p:nvPr/>
          </p:nvSpPr>
          <p:spPr>
            <a:xfrm>
              <a:off x="12201626" y="1900989"/>
              <a:ext cx="619225" cy="1304224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63" name="Retângulo 62">
              <a:extLst>
                <a:ext uri="{FF2B5EF4-FFF2-40B4-BE49-F238E27FC236}">
                  <a16:creationId xmlns:a16="http://schemas.microsoft.com/office/drawing/2014/main" id="{62007BE7-797C-65B3-4BF5-DFA2EDAA1C66}"/>
                </a:ext>
              </a:extLst>
            </p:cNvPr>
            <p:cNvSpPr/>
            <p:nvPr/>
          </p:nvSpPr>
          <p:spPr>
            <a:xfrm rot="18900000">
              <a:off x="7547830" y="3809992"/>
              <a:ext cx="3769063" cy="1154220"/>
            </a:xfrm>
            <a:prstGeom prst="rect">
              <a:avLst/>
            </a:prstGeom>
            <a:gradFill>
              <a:gsLst>
                <a:gs pos="66000">
                  <a:schemeClr val="bg1">
                    <a:lumMod val="85000"/>
                    <a:alpha val="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6B35854A-C00F-0D7C-73A0-E7A2461E2887}"/>
              </a:ext>
            </a:extLst>
          </p:cNvPr>
          <p:cNvGrpSpPr/>
          <p:nvPr/>
        </p:nvGrpSpPr>
        <p:grpSpPr>
          <a:xfrm>
            <a:off x="10066822" y="5859353"/>
            <a:ext cx="2125178" cy="1721324"/>
            <a:chOff x="10066822" y="5849079"/>
            <a:chExt cx="2125178" cy="1721324"/>
          </a:xfrm>
        </p:grpSpPr>
        <p:sp>
          <p:nvSpPr>
            <p:cNvPr id="66" name="Retângulo 50">
              <a:extLst>
                <a:ext uri="{FF2B5EF4-FFF2-40B4-BE49-F238E27FC236}">
                  <a16:creationId xmlns:a16="http://schemas.microsoft.com/office/drawing/2014/main" id="{CC2867E3-2DAB-39F0-4A40-5DDA0E06DCFF}"/>
                </a:ext>
              </a:extLst>
            </p:cNvPr>
            <p:cNvSpPr/>
            <p:nvPr/>
          </p:nvSpPr>
          <p:spPr>
            <a:xfrm rot="18900000">
              <a:off x="10066822" y="5849079"/>
              <a:ext cx="2121466" cy="1721324"/>
            </a:xfrm>
            <a:custGeom>
              <a:avLst/>
              <a:gdLst>
                <a:gd name="connsiteX0" fmla="*/ 0 w 2969651"/>
                <a:gd name="connsiteY0" fmla="*/ 0 h 2436925"/>
                <a:gd name="connsiteX1" fmla="*/ 2969651 w 2969651"/>
                <a:gd name="connsiteY1" fmla="*/ 0 h 2436925"/>
                <a:gd name="connsiteX2" fmla="*/ 2969651 w 2969651"/>
                <a:gd name="connsiteY2" fmla="*/ 2436925 h 2436925"/>
                <a:gd name="connsiteX3" fmla="*/ 0 w 2969651"/>
                <a:gd name="connsiteY3" fmla="*/ 2436925 h 2436925"/>
                <a:gd name="connsiteX4" fmla="*/ 0 w 2969651"/>
                <a:gd name="connsiteY4" fmla="*/ 0 h 2436925"/>
                <a:gd name="connsiteX0" fmla="*/ 0 w 2969651"/>
                <a:gd name="connsiteY0" fmla="*/ 0 h 2436925"/>
                <a:gd name="connsiteX1" fmla="*/ 2969651 w 2969651"/>
                <a:gd name="connsiteY1" fmla="*/ 0 h 2436925"/>
                <a:gd name="connsiteX2" fmla="*/ 2969651 w 2969651"/>
                <a:gd name="connsiteY2" fmla="*/ 1845142 h 2436925"/>
                <a:gd name="connsiteX3" fmla="*/ 0 w 2969651"/>
                <a:gd name="connsiteY3" fmla="*/ 2436925 h 2436925"/>
                <a:gd name="connsiteX4" fmla="*/ 0 w 2969651"/>
                <a:gd name="connsiteY4" fmla="*/ 0 h 2436925"/>
                <a:gd name="connsiteX0" fmla="*/ 0 w 2969651"/>
                <a:gd name="connsiteY0" fmla="*/ 0 h 2409527"/>
                <a:gd name="connsiteX1" fmla="*/ 2969651 w 2969651"/>
                <a:gd name="connsiteY1" fmla="*/ 0 h 2409527"/>
                <a:gd name="connsiteX2" fmla="*/ 2969651 w 2969651"/>
                <a:gd name="connsiteY2" fmla="*/ 1845142 h 2409527"/>
                <a:gd name="connsiteX3" fmla="*/ 2394531 w 2969651"/>
                <a:gd name="connsiteY3" fmla="*/ 2409527 h 2409527"/>
                <a:gd name="connsiteX4" fmla="*/ 0 w 2969651"/>
                <a:gd name="connsiteY4" fmla="*/ 0 h 240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651" h="2409527">
                  <a:moveTo>
                    <a:pt x="0" y="0"/>
                  </a:moveTo>
                  <a:lnTo>
                    <a:pt x="2969651" y="0"/>
                  </a:lnTo>
                  <a:lnTo>
                    <a:pt x="2969651" y="1845142"/>
                  </a:lnTo>
                  <a:lnTo>
                    <a:pt x="2394531" y="24095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  <p:pic>
          <p:nvPicPr>
            <p:cNvPr id="67" name="Imagem 66">
              <a:extLst>
                <a:ext uri="{FF2B5EF4-FFF2-40B4-BE49-F238E27FC236}">
                  <a16:creationId xmlns:a16="http://schemas.microsoft.com/office/drawing/2014/main" id="{D87A08C5-3553-2723-798D-671F71E3C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grayscl/>
              <a:lum bright="-20000" contrast="-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54497" y="6181478"/>
              <a:ext cx="1737503" cy="665073"/>
            </a:xfrm>
            <a:prstGeom prst="rect">
              <a:avLst/>
            </a:prstGeom>
          </p:spPr>
        </p:pic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A41C2C23-97B8-7092-E3A4-DC816AE15E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1732"/>
          <a:stretch/>
        </p:blipFill>
        <p:spPr>
          <a:xfrm>
            <a:off x="570020" y="2080438"/>
            <a:ext cx="10825008" cy="1496244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F0BB066-E1DE-8A1C-D127-20BFECBF8D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343" y="4301026"/>
            <a:ext cx="6929257" cy="2556974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</p:pic>
      <p:sp>
        <p:nvSpPr>
          <p:cNvPr id="10" name="Subtítulo 2">
            <a:extLst>
              <a:ext uri="{FF2B5EF4-FFF2-40B4-BE49-F238E27FC236}">
                <a16:creationId xmlns:a16="http://schemas.microsoft.com/office/drawing/2014/main" id="{EDFC32B4-7D62-7DBA-F4EE-7B9EDBB70D36}"/>
              </a:ext>
            </a:extLst>
          </p:cNvPr>
          <p:cNvSpPr txBox="1">
            <a:spLocks/>
          </p:cNvSpPr>
          <p:nvPr/>
        </p:nvSpPr>
        <p:spPr>
          <a:xfrm>
            <a:off x="495070" y="3621224"/>
            <a:ext cx="7127015" cy="508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50000"/>
              </a:lnSpc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Consumo das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API’s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 rtl="0">
              <a:lnSpc>
                <a:spcPct val="150000"/>
              </a:lnSpc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725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00A9B6D0-2245-4C9C-9FDE-3A1F0AC1A0AD}"/>
              </a:ext>
            </a:extLst>
          </p:cNvPr>
          <p:cNvSpPr txBox="1">
            <a:spLocks/>
          </p:cNvSpPr>
          <p:nvPr/>
        </p:nvSpPr>
        <p:spPr>
          <a:xfrm>
            <a:off x="674187" y="342508"/>
            <a:ext cx="7185359" cy="7723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pt-BR" sz="4000" b="1" dirty="0">
                <a:solidFill>
                  <a:srgbClr val="0070C0"/>
                </a:solidFill>
                <a:latin typeface="+mn-lt"/>
              </a:rPr>
              <a:t>DASHBOARD DE TESTES</a:t>
            </a:r>
            <a:endParaRPr lang="pt-ES" sz="40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F4088D90-A07C-8013-A9AF-BB90D4D296C9}"/>
              </a:ext>
            </a:extLst>
          </p:cNvPr>
          <p:cNvSpPr txBox="1">
            <a:spLocks/>
          </p:cNvSpPr>
          <p:nvPr/>
        </p:nvSpPr>
        <p:spPr>
          <a:xfrm>
            <a:off x="700115" y="1003085"/>
            <a:ext cx="7185359" cy="437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Integração com </a:t>
            </a:r>
            <a:r>
              <a:rPr lang="pt-BR" sz="18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Devops</a:t>
            </a:r>
            <a:r>
              <a:rPr lang="pt-BR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para análise do status dos testes</a:t>
            </a:r>
            <a:endParaRPr lang="pt-ES" sz="18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E7D7D853-EFC4-F67C-BBBA-61A57F55DEA6}"/>
              </a:ext>
            </a:extLst>
          </p:cNvPr>
          <p:cNvCxnSpPr>
            <a:cxnSpLocks/>
          </p:cNvCxnSpPr>
          <p:nvPr/>
        </p:nvCxnSpPr>
        <p:spPr>
          <a:xfrm>
            <a:off x="-5076" y="1710809"/>
            <a:ext cx="1229047" cy="0"/>
          </a:xfrm>
          <a:prstGeom prst="line">
            <a:avLst/>
          </a:prstGeom>
          <a:ln w="19050">
            <a:solidFill>
              <a:srgbClr val="2CB0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>
            <a:extLst>
              <a:ext uri="{FF2B5EF4-FFF2-40B4-BE49-F238E27FC236}">
                <a16:creationId xmlns:a16="http://schemas.microsoft.com/office/drawing/2014/main" id="{09D0C5E0-25D2-6816-BAFF-08D056CC8277}"/>
              </a:ext>
            </a:extLst>
          </p:cNvPr>
          <p:cNvSpPr/>
          <p:nvPr/>
        </p:nvSpPr>
        <p:spPr>
          <a:xfrm>
            <a:off x="-5076" y="0"/>
            <a:ext cx="410856" cy="1713053"/>
          </a:xfrm>
          <a:prstGeom prst="rect">
            <a:avLst/>
          </a:prstGeom>
          <a:solidFill>
            <a:srgbClr val="2CB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ES"/>
          </a:p>
        </p:txBody>
      </p:sp>
      <p:sp>
        <p:nvSpPr>
          <p:cNvPr id="48" name="Subtítulo 2">
            <a:extLst>
              <a:ext uri="{FF2B5EF4-FFF2-40B4-BE49-F238E27FC236}">
                <a16:creationId xmlns:a16="http://schemas.microsoft.com/office/drawing/2014/main" id="{27B82778-B649-2F44-9BFA-49E424A434F9}"/>
              </a:ext>
            </a:extLst>
          </p:cNvPr>
          <p:cNvSpPr txBox="1">
            <a:spLocks/>
          </p:cNvSpPr>
          <p:nvPr/>
        </p:nvSpPr>
        <p:spPr>
          <a:xfrm>
            <a:off x="511493" y="1772546"/>
            <a:ext cx="7127015" cy="508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50000"/>
              </a:lnSpc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Próximos passos: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Explorar mais as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API’s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especificamente as de Testes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Definir arquitetura: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Opção 1 - Feature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Hosted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+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Jupter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Notebook + Dashboard (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Agol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ou Portal);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Opção 2 - Feature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Hosterd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+ Server Web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Proprio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+ Dashboard  (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Agol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ou Portal);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Opção 3 - Banco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Proprio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+ Server Web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Proprio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+ Dashboard 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React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Validar indicadores com os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GA’s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Quais projetos  não possuem Casos de Testes;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Quais projetos possuem Casos de Testes sem Execução;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Filtro por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Squad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Filtro por Gerente de Projetos;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Filtro pelo nome do projeto;</a:t>
            </a:r>
          </a:p>
          <a:p>
            <a:pPr lvl="1" algn="l">
              <a:lnSpc>
                <a:spcPct val="150000"/>
              </a:lnSpc>
            </a:pPr>
            <a:endParaRPr lang="pt-B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 rtl="0">
              <a:lnSpc>
                <a:spcPct val="150000"/>
              </a:lnSpc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35F7DCC5-AFE1-B7EA-3B3E-AA71C03CCD45}"/>
              </a:ext>
            </a:extLst>
          </p:cNvPr>
          <p:cNvGrpSpPr/>
          <p:nvPr/>
        </p:nvGrpSpPr>
        <p:grpSpPr>
          <a:xfrm>
            <a:off x="7547830" y="-156060"/>
            <a:ext cx="5577081" cy="5903935"/>
            <a:chOff x="7547830" y="-163824"/>
            <a:chExt cx="5577081" cy="5903935"/>
          </a:xfrm>
        </p:grpSpPr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FA28DFE7-DB5E-274B-5941-FA362E500A2C}"/>
                </a:ext>
              </a:extLst>
            </p:cNvPr>
            <p:cNvSpPr/>
            <p:nvPr/>
          </p:nvSpPr>
          <p:spPr>
            <a:xfrm rot="18900000">
              <a:off x="11259086" y="580949"/>
              <a:ext cx="1865825" cy="1865827"/>
            </a:xfrm>
            <a:custGeom>
              <a:avLst/>
              <a:gdLst>
                <a:gd name="connsiteX0" fmla="*/ 0 w 1865825"/>
                <a:gd name="connsiteY0" fmla="*/ 0 h 1865825"/>
                <a:gd name="connsiteX1" fmla="*/ 1865825 w 1865825"/>
                <a:gd name="connsiteY1" fmla="*/ 0 h 1865825"/>
                <a:gd name="connsiteX2" fmla="*/ 1865825 w 1865825"/>
                <a:gd name="connsiteY2" fmla="*/ 1865825 h 1865825"/>
                <a:gd name="connsiteX3" fmla="*/ 0 w 1865825"/>
                <a:gd name="connsiteY3" fmla="*/ 1865825 h 1865825"/>
                <a:gd name="connsiteX4" fmla="*/ 0 w 1865825"/>
                <a:gd name="connsiteY4" fmla="*/ 0 h 1865825"/>
                <a:gd name="connsiteX0" fmla="*/ 0 w 1865825"/>
                <a:gd name="connsiteY0" fmla="*/ 0 h 1865825"/>
                <a:gd name="connsiteX1" fmla="*/ 1865825 w 1865825"/>
                <a:gd name="connsiteY1" fmla="*/ 0 h 1865825"/>
                <a:gd name="connsiteX2" fmla="*/ 983628 w 1865825"/>
                <a:gd name="connsiteY2" fmla="*/ 895958 h 1865825"/>
                <a:gd name="connsiteX3" fmla="*/ 0 w 1865825"/>
                <a:gd name="connsiteY3" fmla="*/ 1865825 h 1865825"/>
                <a:gd name="connsiteX4" fmla="*/ 0 w 1865825"/>
                <a:gd name="connsiteY4" fmla="*/ 0 h 186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5825" h="1865825">
                  <a:moveTo>
                    <a:pt x="0" y="0"/>
                  </a:moveTo>
                  <a:lnTo>
                    <a:pt x="1865825" y="0"/>
                  </a:lnTo>
                  <a:lnTo>
                    <a:pt x="983628" y="895958"/>
                  </a:lnTo>
                  <a:lnTo>
                    <a:pt x="0" y="18658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E7F68F8D-4616-1D94-B3F1-A7C21E689AF9}"/>
                </a:ext>
              </a:extLst>
            </p:cNvPr>
            <p:cNvSpPr/>
            <p:nvPr/>
          </p:nvSpPr>
          <p:spPr>
            <a:xfrm rot="18900000">
              <a:off x="7974987" y="-163824"/>
              <a:ext cx="4070318" cy="1865827"/>
            </a:xfrm>
            <a:custGeom>
              <a:avLst/>
              <a:gdLst>
                <a:gd name="connsiteX0" fmla="*/ 0 w 4070318"/>
                <a:gd name="connsiteY0" fmla="*/ 0 h 1865827"/>
                <a:gd name="connsiteX1" fmla="*/ 4070318 w 4070318"/>
                <a:gd name="connsiteY1" fmla="*/ 0 h 1865827"/>
                <a:gd name="connsiteX2" fmla="*/ 4070318 w 4070318"/>
                <a:gd name="connsiteY2" fmla="*/ 1865827 h 1865827"/>
                <a:gd name="connsiteX3" fmla="*/ 0 w 4070318"/>
                <a:gd name="connsiteY3" fmla="*/ 1865827 h 1865827"/>
                <a:gd name="connsiteX4" fmla="*/ 0 w 4070318"/>
                <a:gd name="connsiteY4" fmla="*/ 0 h 1865827"/>
                <a:gd name="connsiteX0" fmla="*/ 0 w 4070318"/>
                <a:gd name="connsiteY0" fmla="*/ 0 h 1865827"/>
                <a:gd name="connsiteX1" fmla="*/ 2220802 w 4070318"/>
                <a:gd name="connsiteY1" fmla="*/ 1 h 1865827"/>
                <a:gd name="connsiteX2" fmla="*/ 4070318 w 4070318"/>
                <a:gd name="connsiteY2" fmla="*/ 1865827 h 1865827"/>
                <a:gd name="connsiteX3" fmla="*/ 0 w 4070318"/>
                <a:gd name="connsiteY3" fmla="*/ 1865827 h 1865827"/>
                <a:gd name="connsiteX4" fmla="*/ 0 w 4070318"/>
                <a:gd name="connsiteY4" fmla="*/ 0 h 1865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0318" h="1865827">
                  <a:moveTo>
                    <a:pt x="0" y="0"/>
                  </a:moveTo>
                  <a:lnTo>
                    <a:pt x="2220802" y="1"/>
                  </a:lnTo>
                  <a:lnTo>
                    <a:pt x="4070318" y="1865827"/>
                  </a:lnTo>
                  <a:lnTo>
                    <a:pt x="0" y="18658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B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8801EA18-52CA-0712-88B5-AFB25520C182}"/>
                </a:ext>
              </a:extLst>
            </p:cNvPr>
            <p:cNvSpPr/>
            <p:nvPr/>
          </p:nvSpPr>
          <p:spPr>
            <a:xfrm rot="18900000">
              <a:off x="10518168" y="1784493"/>
              <a:ext cx="1878109" cy="3955618"/>
            </a:xfrm>
            <a:custGeom>
              <a:avLst/>
              <a:gdLst>
                <a:gd name="connsiteX0" fmla="*/ 0 w 1865825"/>
                <a:gd name="connsiteY0" fmla="*/ 0 h 3993974"/>
                <a:gd name="connsiteX1" fmla="*/ 1865825 w 1865825"/>
                <a:gd name="connsiteY1" fmla="*/ 0 h 3993974"/>
                <a:gd name="connsiteX2" fmla="*/ 1865825 w 1865825"/>
                <a:gd name="connsiteY2" fmla="*/ 3993974 h 3993974"/>
                <a:gd name="connsiteX3" fmla="*/ 0 w 1865825"/>
                <a:gd name="connsiteY3" fmla="*/ 3993974 h 3993974"/>
                <a:gd name="connsiteX4" fmla="*/ 0 w 1865825"/>
                <a:gd name="connsiteY4" fmla="*/ 0 h 3993974"/>
                <a:gd name="connsiteX0" fmla="*/ 0 w 1871304"/>
                <a:gd name="connsiteY0" fmla="*/ 0 h 3993974"/>
                <a:gd name="connsiteX1" fmla="*/ 1865825 w 1871304"/>
                <a:gd name="connsiteY1" fmla="*/ 0 h 3993974"/>
                <a:gd name="connsiteX2" fmla="*/ 1871304 w 1871304"/>
                <a:gd name="connsiteY2" fmla="*/ 2169307 h 3993974"/>
                <a:gd name="connsiteX3" fmla="*/ 0 w 1871304"/>
                <a:gd name="connsiteY3" fmla="*/ 3993974 h 3993974"/>
                <a:gd name="connsiteX4" fmla="*/ 0 w 1871304"/>
                <a:gd name="connsiteY4" fmla="*/ 0 h 3993974"/>
                <a:gd name="connsiteX0" fmla="*/ 0 w 1871304"/>
                <a:gd name="connsiteY0" fmla="*/ 0 h 3993974"/>
                <a:gd name="connsiteX1" fmla="*/ 1865825 w 1871304"/>
                <a:gd name="connsiteY1" fmla="*/ 0 h 3993974"/>
                <a:gd name="connsiteX2" fmla="*/ 1871304 w 1871304"/>
                <a:gd name="connsiteY2" fmla="*/ 2180266 h 3993974"/>
                <a:gd name="connsiteX3" fmla="*/ 0 w 1871304"/>
                <a:gd name="connsiteY3" fmla="*/ 3993974 h 3993974"/>
                <a:gd name="connsiteX4" fmla="*/ 0 w 1871304"/>
                <a:gd name="connsiteY4" fmla="*/ 0 h 3993974"/>
                <a:gd name="connsiteX0" fmla="*/ 0 w 1871304"/>
                <a:gd name="connsiteY0" fmla="*/ 0 h 3955617"/>
                <a:gd name="connsiteX1" fmla="*/ 1865825 w 1871304"/>
                <a:gd name="connsiteY1" fmla="*/ 0 h 3955617"/>
                <a:gd name="connsiteX2" fmla="*/ 1871304 w 1871304"/>
                <a:gd name="connsiteY2" fmla="*/ 2180266 h 3955617"/>
                <a:gd name="connsiteX3" fmla="*/ 5479 w 1871304"/>
                <a:gd name="connsiteY3" fmla="*/ 3955617 h 3955617"/>
                <a:gd name="connsiteX4" fmla="*/ 0 w 1871304"/>
                <a:gd name="connsiteY4" fmla="*/ 0 h 3955617"/>
                <a:gd name="connsiteX0" fmla="*/ 0 w 1874707"/>
                <a:gd name="connsiteY0" fmla="*/ 0 h 3955617"/>
                <a:gd name="connsiteX1" fmla="*/ 1865825 w 1874707"/>
                <a:gd name="connsiteY1" fmla="*/ 0 h 3955617"/>
                <a:gd name="connsiteX2" fmla="*/ 1874707 w 1874707"/>
                <a:gd name="connsiteY2" fmla="*/ 2122415 h 3955617"/>
                <a:gd name="connsiteX3" fmla="*/ 5479 w 1874707"/>
                <a:gd name="connsiteY3" fmla="*/ 3955617 h 3955617"/>
                <a:gd name="connsiteX4" fmla="*/ 0 w 1874707"/>
                <a:gd name="connsiteY4" fmla="*/ 0 h 3955617"/>
                <a:gd name="connsiteX0" fmla="*/ 0 w 1865862"/>
                <a:gd name="connsiteY0" fmla="*/ 0 h 3955617"/>
                <a:gd name="connsiteX1" fmla="*/ 1865825 w 1865862"/>
                <a:gd name="connsiteY1" fmla="*/ 0 h 3955617"/>
                <a:gd name="connsiteX2" fmla="*/ 1803241 w 1865862"/>
                <a:gd name="connsiteY2" fmla="*/ 2078176 h 3955617"/>
                <a:gd name="connsiteX3" fmla="*/ 5479 w 1865862"/>
                <a:gd name="connsiteY3" fmla="*/ 3955617 h 3955617"/>
                <a:gd name="connsiteX4" fmla="*/ 0 w 1865862"/>
                <a:gd name="connsiteY4" fmla="*/ 0 h 3955617"/>
                <a:gd name="connsiteX0" fmla="*/ 0 w 1878109"/>
                <a:gd name="connsiteY0" fmla="*/ 0 h 3955617"/>
                <a:gd name="connsiteX1" fmla="*/ 1865825 w 1878109"/>
                <a:gd name="connsiteY1" fmla="*/ 0 h 3955617"/>
                <a:gd name="connsiteX2" fmla="*/ 1878109 w 1878109"/>
                <a:gd name="connsiteY2" fmla="*/ 2084983 h 3955617"/>
                <a:gd name="connsiteX3" fmla="*/ 5479 w 1878109"/>
                <a:gd name="connsiteY3" fmla="*/ 3955617 h 3955617"/>
                <a:gd name="connsiteX4" fmla="*/ 0 w 1878109"/>
                <a:gd name="connsiteY4" fmla="*/ 0 h 395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8109" h="3955617">
                  <a:moveTo>
                    <a:pt x="0" y="0"/>
                  </a:moveTo>
                  <a:lnTo>
                    <a:pt x="1865825" y="0"/>
                  </a:lnTo>
                  <a:cubicBezTo>
                    <a:pt x="1867651" y="723102"/>
                    <a:pt x="1876283" y="1361881"/>
                    <a:pt x="1878109" y="2084983"/>
                  </a:cubicBezTo>
                  <a:lnTo>
                    <a:pt x="5479" y="3955617"/>
                  </a:lnTo>
                  <a:cubicBezTo>
                    <a:pt x="3653" y="2637078"/>
                    <a:pt x="1826" y="1318539"/>
                    <a:pt x="0" y="0"/>
                  </a:cubicBezTo>
                  <a:close/>
                </a:path>
              </a:pathLst>
            </a:custGeom>
            <a:solidFill>
              <a:srgbClr val="8DB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  <p:pic>
          <p:nvPicPr>
            <p:cNvPr id="52" name="Imagem 51">
              <a:extLst>
                <a:ext uri="{FF2B5EF4-FFF2-40B4-BE49-F238E27FC236}">
                  <a16:creationId xmlns:a16="http://schemas.microsoft.com/office/drawing/2014/main" id="{2B15F09D-1882-0A88-6781-02A2F4EFFF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8900000">
              <a:off x="8513979" y="768706"/>
              <a:ext cx="3566897" cy="3559760"/>
            </a:xfrm>
            <a:prstGeom prst="rect">
              <a:avLst/>
            </a:prstGeom>
          </p:spPr>
        </p:pic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D51702A0-4748-2E00-705A-B2F06C6B92C7}"/>
                </a:ext>
              </a:extLst>
            </p:cNvPr>
            <p:cNvSpPr/>
            <p:nvPr/>
          </p:nvSpPr>
          <p:spPr>
            <a:xfrm rot="18900000">
              <a:off x="11438795" y="1015827"/>
              <a:ext cx="650299" cy="1869784"/>
            </a:xfrm>
            <a:custGeom>
              <a:avLst/>
              <a:gdLst>
                <a:gd name="connsiteX0" fmla="*/ 0 w 650299"/>
                <a:gd name="connsiteY0" fmla="*/ 0 h 1830403"/>
                <a:gd name="connsiteX1" fmla="*/ 650299 w 650299"/>
                <a:gd name="connsiteY1" fmla="*/ 0 h 1830403"/>
                <a:gd name="connsiteX2" fmla="*/ 650299 w 650299"/>
                <a:gd name="connsiteY2" fmla="*/ 1830403 h 1830403"/>
                <a:gd name="connsiteX3" fmla="*/ 0 w 650299"/>
                <a:gd name="connsiteY3" fmla="*/ 1830403 h 1830403"/>
                <a:gd name="connsiteX4" fmla="*/ 0 w 650299"/>
                <a:gd name="connsiteY4" fmla="*/ 0 h 1830403"/>
                <a:gd name="connsiteX0" fmla="*/ 0 w 650299"/>
                <a:gd name="connsiteY0" fmla="*/ 0 h 1830403"/>
                <a:gd name="connsiteX1" fmla="*/ 650299 w 650299"/>
                <a:gd name="connsiteY1" fmla="*/ 0 h 1830403"/>
                <a:gd name="connsiteX2" fmla="*/ 650298 w 650299"/>
                <a:gd name="connsiteY2" fmla="*/ 1255667 h 1830403"/>
                <a:gd name="connsiteX3" fmla="*/ 0 w 650299"/>
                <a:gd name="connsiteY3" fmla="*/ 1830403 h 1830403"/>
                <a:gd name="connsiteX4" fmla="*/ 0 w 650299"/>
                <a:gd name="connsiteY4" fmla="*/ 0 h 1830403"/>
                <a:gd name="connsiteX0" fmla="*/ 0 w 650299"/>
                <a:gd name="connsiteY0" fmla="*/ 0 h 1878298"/>
                <a:gd name="connsiteX1" fmla="*/ 650299 w 650299"/>
                <a:gd name="connsiteY1" fmla="*/ 0 h 1878298"/>
                <a:gd name="connsiteX2" fmla="*/ 650298 w 650299"/>
                <a:gd name="connsiteY2" fmla="*/ 1255667 h 1878298"/>
                <a:gd name="connsiteX3" fmla="*/ 0 w 650299"/>
                <a:gd name="connsiteY3" fmla="*/ 1878298 h 1878298"/>
                <a:gd name="connsiteX4" fmla="*/ 0 w 650299"/>
                <a:gd name="connsiteY4" fmla="*/ 0 h 1878298"/>
                <a:gd name="connsiteX0" fmla="*/ 0 w 650299"/>
                <a:gd name="connsiteY0" fmla="*/ 0 h 1878298"/>
                <a:gd name="connsiteX1" fmla="*/ 650299 w 650299"/>
                <a:gd name="connsiteY1" fmla="*/ 0 h 1878298"/>
                <a:gd name="connsiteX2" fmla="*/ 646895 w 650299"/>
                <a:gd name="connsiteY2" fmla="*/ 1231845 h 1878298"/>
                <a:gd name="connsiteX3" fmla="*/ 0 w 650299"/>
                <a:gd name="connsiteY3" fmla="*/ 1878298 h 1878298"/>
                <a:gd name="connsiteX4" fmla="*/ 0 w 650299"/>
                <a:gd name="connsiteY4" fmla="*/ 0 h 187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299" h="1878298">
                  <a:moveTo>
                    <a:pt x="0" y="0"/>
                  </a:moveTo>
                  <a:lnTo>
                    <a:pt x="650299" y="0"/>
                  </a:lnTo>
                  <a:cubicBezTo>
                    <a:pt x="650299" y="418556"/>
                    <a:pt x="646895" y="813289"/>
                    <a:pt x="646895" y="1231845"/>
                  </a:cubicBezTo>
                  <a:lnTo>
                    <a:pt x="0" y="1878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72EE">
                <a:alpha val="531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E3E56C8A-047D-86C3-EBDF-ED5762A85702}"/>
                </a:ext>
              </a:extLst>
            </p:cNvPr>
            <p:cNvSpPr/>
            <p:nvPr/>
          </p:nvSpPr>
          <p:spPr>
            <a:xfrm rot="18900000">
              <a:off x="8374425" y="809649"/>
              <a:ext cx="2787205" cy="1256814"/>
            </a:xfrm>
            <a:prstGeom prst="rect">
              <a:avLst/>
            </a:prstGeom>
            <a:solidFill>
              <a:srgbClr val="2CB091">
                <a:alpha val="531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FABC1988-EAA7-3641-AEDA-E0A4EBE3144C}"/>
                </a:ext>
              </a:extLst>
            </p:cNvPr>
            <p:cNvSpPr/>
            <p:nvPr/>
          </p:nvSpPr>
          <p:spPr>
            <a:xfrm rot="18900000">
              <a:off x="9843001" y="2044755"/>
              <a:ext cx="1882871" cy="2101606"/>
            </a:xfrm>
            <a:prstGeom prst="rect">
              <a:avLst/>
            </a:prstGeom>
            <a:solidFill>
              <a:srgbClr val="8DBF00">
                <a:alpha val="531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E6F8F79F-3FED-0DF5-860E-22E72064EC35}"/>
                </a:ext>
              </a:extLst>
            </p:cNvPr>
            <p:cNvSpPr/>
            <p:nvPr/>
          </p:nvSpPr>
          <p:spPr>
            <a:xfrm>
              <a:off x="12201626" y="1900989"/>
              <a:ext cx="619225" cy="1304224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63" name="Retângulo 62">
              <a:extLst>
                <a:ext uri="{FF2B5EF4-FFF2-40B4-BE49-F238E27FC236}">
                  <a16:creationId xmlns:a16="http://schemas.microsoft.com/office/drawing/2014/main" id="{62007BE7-797C-65B3-4BF5-DFA2EDAA1C66}"/>
                </a:ext>
              </a:extLst>
            </p:cNvPr>
            <p:cNvSpPr/>
            <p:nvPr/>
          </p:nvSpPr>
          <p:spPr>
            <a:xfrm rot="18900000">
              <a:off x="7547830" y="3809992"/>
              <a:ext cx="3769063" cy="1154220"/>
            </a:xfrm>
            <a:prstGeom prst="rect">
              <a:avLst/>
            </a:prstGeom>
            <a:gradFill>
              <a:gsLst>
                <a:gs pos="66000">
                  <a:schemeClr val="bg1">
                    <a:lumMod val="85000"/>
                    <a:alpha val="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6B35854A-C00F-0D7C-73A0-E7A2461E2887}"/>
              </a:ext>
            </a:extLst>
          </p:cNvPr>
          <p:cNvGrpSpPr/>
          <p:nvPr/>
        </p:nvGrpSpPr>
        <p:grpSpPr>
          <a:xfrm>
            <a:off x="10066822" y="5859353"/>
            <a:ext cx="2125178" cy="1721324"/>
            <a:chOff x="10066822" y="5849079"/>
            <a:chExt cx="2125178" cy="1721324"/>
          </a:xfrm>
        </p:grpSpPr>
        <p:sp>
          <p:nvSpPr>
            <p:cNvPr id="66" name="Retângulo 50">
              <a:extLst>
                <a:ext uri="{FF2B5EF4-FFF2-40B4-BE49-F238E27FC236}">
                  <a16:creationId xmlns:a16="http://schemas.microsoft.com/office/drawing/2014/main" id="{CC2867E3-2DAB-39F0-4A40-5DDA0E06DCFF}"/>
                </a:ext>
              </a:extLst>
            </p:cNvPr>
            <p:cNvSpPr/>
            <p:nvPr/>
          </p:nvSpPr>
          <p:spPr>
            <a:xfrm rot="18900000">
              <a:off x="10066822" y="5849079"/>
              <a:ext cx="2121466" cy="1721324"/>
            </a:xfrm>
            <a:custGeom>
              <a:avLst/>
              <a:gdLst>
                <a:gd name="connsiteX0" fmla="*/ 0 w 2969651"/>
                <a:gd name="connsiteY0" fmla="*/ 0 h 2436925"/>
                <a:gd name="connsiteX1" fmla="*/ 2969651 w 2969651"/>
                <a:gd name="connsiteY1" fmla="*/ 0 h 2436925"/>
                <a:gd name="connsiteX2" fmla="*/ 2969651 w 2969651"/>
                <a:gd name="connsiteY2" fmla="*/ 2436925 h 2436925"/>
                <a:gd name="connsiteX3" fmla="*/ 0 w 2969651"/>
                <a:gd name="connsiteY3" fmla="*/ 2436925 h 2436925"/>
                <a:gd name="connsiteX4" fmla="*/ 0 w 2969651"/>
                <a:gd name="connsiteY4" fmla="*/ 0 h 2436925"/>
                <a:gd name="connsiteX0" fmla="*/ 0 w 2969651"/>
                <a:gd name="connsiteY0" fmla="*/ 0 h 2436925"/>
                <a:gd name="connsiteX1" fmla="*/ 2969651 w 2969651"/>
                <a:gd name="connsiteY1" fmla="*/ 0 h 2436925"/>
                <a:gd name="connsiteX2" fmla="*/ 2969651 w 2969651"/>
                <a:gd name="connsiteY2" fmla="*/ 1845142 h 2436925"/>
                <a:gd name="connsiteX3" fmla="*/ 0 w 2969651"/>
                <a:gd name="connsiteY3" fmla="*/ 2436925 h 2436925"/>
                <a:gd name="connsiteX4" fmla="*/ 0 w 2969651"/>
                <a:gd name="connsiteY4" fmla="*/ 0 h 2436925"/>
                <a:gd name="connsiteX0" fmla="*/ 0 w 2969651"/>
                <a:gd name="connsiteY0" fmla="*/ 0 h 2409527"/>
                <a:gd name="connsiteX1" fmla="*/ 2969651 w 2969651"/>
                <a:gd name="connsiteY1" fmla="*/ 0 h 2409527"/>
                <a:gd name="connsiteX2" fmla="*/ 2969651 w 2969651"/>
                <a:gd name="connsiteY2" fmla="*/ 1845142 h 2409527"/>
                <a:gd name="connsiteX3" fmla="*/ 2394531 w 2969651"/>
                <a:gd name="connsiteY3" fmla="*/ 2409527 h 2409527"/>
                <a:gd name="connsiteX4" fmla="*/ 0 w 2969651"/>
                <a:gd name="connsiteY4" fmla="*/ 0 h 240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651" h="2409527">
                  <a:moveTo>
                    <a:pt x="0" y="0"/>
                  </a:moveTo>
                  <a:lnTo>
                    <a:pt x="2969651" y="0"/>
                  </a:lnTo>
                  <a:lnTo>
                    <a:pt x="2969651" y="1845142"/>
                  </a:lnTo>
                  <a:lnTo>
                    <a:pt x="2394531" y="24095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  <p:pic>
          <p:nvPicPr>
            <p:cNvPr id="67" name="Imagem 66">
              <a:extLst>
                <a:ext uri="{FF2B5EF4-FFF2-40B4-BE49-F238E27FC236}">
                  <a16:creationId xmlns:a16="http://schemas.microsoft.com/office/drawing/2014/main" id="{D87A08C5-3553-2723-798D-671F71E3C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grayscl/>
              <a:lum bright="-20000" contrast="-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54497" y="6181478"/>
              <a:ext cx="1737503" cy="6650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91858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00A9B6D0-2245-4C9C-9FDE-3A1F0AC1A0AD}"/>
              </a:ext>
            </a:extLst>
          </p:cNvPr>
          <p:cNvSpPr txBox="1">
            <a:spLocks/>
          </p:cNvSpPr>
          <p:nvPr/>
        </p:nvSpPr>
        <p:spPr>
          <a:xfrm>
            <a:off x="674187" y="342508"/>
            <a:ext cx="7185359" cy="7723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pt-BR" sz="4000" b="1" dirty="0">
                <a:solidFill>
                  <a:srgbClr val="0070C0"/>
                </a:solidFill>
                <a:latin typeface="+mn-lt"/>
              </a:rPr>
              <a:t>Arquivo </a:t>
            </a:r>
            <a:r>
              <a:rPr lang="pt-BR" sz="4000" b="1" dirty="0" err="1">
                <a:solidFill>
                  <a:srgbClr val="0070C0"/>
                </a:solidFill>
                <a:latin typeface="+mn-lt"/>
              </a:rPr>
              <a:t>dotenv</a:t>
            </a:r>
            <a:endParaRPr lang="pt-ES" sz="40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F4088D90-A07C-8013-A9AF-BB90D4D296C9}"/>
              </a:ext>
            </a:extLst>
          </p:cNvPr>
          <p:cNvSpPr txBox="1">
            <a:spLocks/>
          </p:cNvSpPr>
          <p:nvPr/>
        </p:nvSpPr>
        <p:spPr>
          <a:xfrm>
            <a:off x="700115" y="1003085"/>
            <a:ext cx="7185359" cy="437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Boas práticas de como usá-los no projeto.</a:t>
            </a:r>
            <a:endParaRPr lang="pt-ES" sz="18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E7D7D853-EFC4-F67C-BBBA-61A57F55DEA6}"/>
              </a:ext>
            </a:extLst>
          </p:cNvPr>
          <p:cNvCxnSpPr>
            <a:cxnSpLocks/>
          </p:cNvCxnSpPr>
          <p:nvPr/>
        </p:nvCxnSpPr>
        <p:spPr>
          <a:xfrm>
            <a:off x="-5076" y="1710809"/>
            <a:ext cx="1229047" cy="0"/>
          </a:xfrm>
          <a:prstGeom prst="line">
            <a:avLst/>
          </a:prstGeom>
          <a:ln w="19050">
            <a:solidFill>
              <a:srgbClr val="2CB0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>
            <a:extLst>
              <a:ext uri="{FF2B5EF4-FFF2-40B4-BE49-F238E27FC236}">
                <a16:creationId xmlns:a16="http://schemas.microsoft.com/office/drawing/2014/main" id="{09D0C5E0-25D2-6816-BAFF-08D056CC8277}"/>
              </a:ext>
            </a:extLst>
          </p:cNvPr>
          <p:cNvSpPr/>
          <p:nvPr/>
        </p:nvSpPr>
        <p:spPr>
          <a:xfrm>
            <a:off x="-5076" y="0"/>
            <a:ext cx="410856" cy="1713053"/>
          </a:xfrm>
          <a:prstGeom prst="rect">
            <a:avLst/>
          </a:prstGeom>
          <a:solidFill>
            <a:srgbClr val="2CB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ES"/>
          </a:p>
        </p:txBody>
      </p:sp>
      <p:sp>
        <p:nvSpPr>
          <p:cNvPr id="48" name="Subtítulo 2">
            <a:extLst>
              <a:ext uri="{FF2B5EF4-FFF2-40B4-BE49-F238E27FC236}">
                <a16:creationId xmlns:a16="http://schemas.microsoft.com/office/drawing/2014/main" id="{27B82778-B649-2F44-9BFA-49E424A434F9}"/>
              </a:ext>
            </a:extLst>
          </p:cNvPr>
          <p:cNvSpPr txBox="1">
            <a:spLocks/>
          </p:cNvSpPr>
          <p:nvPr/>
        </p:nvSpPr>
        <p:spPr>
          <a:xfrm>
            <a:off x="511493" y="1772546"/>
            <a:ext cx="7127015" cy="508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50000"/>
              </a:lnSpc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Apresentação Davi de Lisboa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 algn="l">
              <a:lnSpc>
                <a:spcPct val="150000"/>
              </a:lnSpc>
            </a:pPr>
            <a:endParaRPr lang="pt-B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 rtl="0">
              <a:lnSpc>
                <a:spcPct val="150000"/>
              </a:lnSpc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35F7DCC5-AFE1-B7EA-3B3E-AA71C03CCD45}"/>
              </a:ext>
            </a:extLst>
          </p:cNvPr>
          <p:cNvGrpSpPr/>
          <p:nvPr/>
        </p:nvGrpSpPr>
        <p:grpSpPr>
          <a:xfrm>
            <a:off x="7547830" y="-156060"/>
            <a:ext cx="5577081" cy="5903935"/>
            <a:chOff x="7547830" y="-163824"/>
            <a:chExt cx="5577081" cy="5903935"/>
          </a:xfrm>
        </p:grpSpPr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FA28DFE7-DB5E-274B-5941-FA362E500A2C}"/>
                </a:ext>
              </a:extLst>
            </p:cNvPr>
            <p:cNvSpPr/>
            <p:nvPr/>
          </p:nvSpPr>
          <p:spPr>
            <a:xfrm rot="18900000">
              <a:off x="11259086" y="580949"/>
              <a:ext cx="1865825" cy="1865827"/>
            </a:xfrm>
            <a:custGeom>
              <a:avLst/>
              <a:gdLst>
                <a:gd name="connsiteX0" fmla="*/ 0 w 1865825"/>
                <a:gd name="connsiteY0" fmla="*/ 0 h 1865825"/>
                <a:gd name="connsiteX1" fmla="*/ 1865825 w 1865825"/>
                <a:gd name="connsiteY1" fmla="*/ 0 h 1865825"/>
                <a:gd name="connsiteX2" fmla="*/ 1865825 w 1865825"/>
                <a:gd name="connsiteY2" fmla="*/ 1865825 h 1865825"/>
                <a:gd name="connsiteX3" fmla="*/ 0 w 1865825"/>
                <a:gd name="connsiteY3" fmla="*/ 1865825 h 1865825"/>
                <a:gd name="connsiteX4" fmla="*/ 0 w 1865825"/>
                <a:gd name="connsiteY4" fmla="*/ 0 h 1865825"/>
                <a:gd name="connsiteX0" fmla="*/ 0 w 1865825"/>
                <a:gd name="connsiteY0" fmla="*/ 0 h 1865825"/>
                <a:gd name="connsiteX1" fmla="*/ 1865825 w 1865825"/>
                <a:gd name="connsiteY1" fmla="*/ 0 h 1865825"/>
                <a:gd name="connsiteX2" fmla="*/ 983628 w 1865825"/>
                <a:gd name="connsiteY2" fmla="*/ 895958 h 1865825"/>
                <a:gd name="connsiteX3" fmla="*/ 0 w 1865825"/>
                <a:gd name="connsiteY3" fmla="*/ 1865825 h 1865825"/>
                <a:gd name="connsiteX4" fmla="*/ 0 w 1865825"/>
                <a:gd name="connsiteY4" fmla="*/ 0 h 186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5825" h="1865825">
                  <a:moveTo>
                    <a:pt x="0" y="0"/>
                  </a:moveTo>
                  <a:lnTo>
                    <a:pt x="1865825" y="0"/>
                  </a:lnTo>
                  <a:lnTo>
                    <a:pt x="983628" y="895958"/>
                  </a:lnTo>
                  <a:lnTo>
                    <a:pt x="0" y="18658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E7F68F8D-4616-1D94-B3F1-A7C21E689AF9}"/>
                </a:ext>
              </a:extLst>
            </p:cNvPr>
            <p:cNvSpPr/>
            <p:nvPr/>
          </p:nvSpPr>
          <p:spPr>
            <a:xfrm rot="18900000">
              <a:off x="7974987" y="-163824"/>
              <a:ext cx="4070318" cy="1865827"/>
            </a:xfrm>
            <a:custGeom>
              <a:avLst/>
              <a:gdLst>
                <a:gd name="connsiteX0" fmla="*/ 0 w 4070318"/>
                <a:gd name="connsiteY0" fmla="*/ 0 h 1865827"/>
                <a:gd name="connsiteX1" fmla="*/ 4070318 w 4070318"/>
                <a:gd name="connsiteY1" fmla="*/ 0 h 1865827"/>
                <a:gd name="connsiteX2" fmla="*/ 4070318 w 4070318"/>
                <a:gd name="connsiteY2" fmla="*/ 1865827 h 1865827"/>
                <a:gd name="connsiteX3" fmla="*/ 0 w 4070318"/>
                <a:gd name="connsiteY3" fmla="*/ 1865827 h 1865827"/>
                <a:gd name="connsiteX4" fmla="*/ 0 w 4070318"/>
                <a:gd name="connsiteY4" fmla="*/ 0 h 1865827"/>
                <a:gd name="connsiteX0" fmla="*/ 0 w 4070318"/>
                <a:gd name="connsiteY0" fmla="*/ 0 h 1865827"/>
                <a:gd name="connsiteX1" fmla="*/ 2220802 w 4070318"/>
                <a:gd name="connsiteY1" fmla="*/ 1 h 1865827"/>
                <a:gd name="connsiteX2" fmla="*/ 4070318 w 4070318"/>
                <a:gd name="connsiteY2" fmla="*/ 1865827 h 1865827"/>
                <a:gd name="connsiteX3" fmla="*/ 0 w 4070318"/>
                <a:gd name="connsiteY3" fmla="*/ 1865827 h 1865827"/>
                <a:gd name="connsiteX4" fmla="*/ 0 w 4070318"/>
                <a:gd name="connsiteY4" fmla="*/ 0 h 1865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0318" h="1865827">
                  <a:moveTo>
                    <a:pt x="0" y="0"/>
                  </a:moveTo>
                  <a:lnTo>
                    <a:pt x="2220802" y="1"/>
                  </a:lnTo>
                  <a:lnTo>
                    <a:pt x="4070318" y="1865827"/>
                  </a:lnTo>
                  <a:lnTo>
                    <a:pt x="0" y="18658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B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8801EA18-52CA-0712-88B5-AFB25520C182}"/>
                </a:ext>
              </a:extLst>
            </p:cNvPr>
            <p:cNvSpPr/>
            <p:nvPr/>
          </p:nvSpPr>
          <p:spPr>
            <a:xfrm rot="18900000">
              <a:off x="10518168" y="1784493"/>
              <a:ext cx="1878109" cy="3955618"/>
            </a:xfrm>
            <a:custGeom>
              <a:avLst/>
              <a:gdLst>
                <a:gd name="connsiteX0" fmla="*/ 0 w 1865825"/>
                <a:gd name="connsiteY0" fmla="*/ 0 h 3993974"/>
                <a:gd name="connsiteX1" fmla="*/ 1865825 w 1865825"/>
                <a:gd name="connsiteY1" fmla="*/ 0 h 3993974"/>
                <a:gd name="connsiteX2" fmla="*/ 1865825 w 1865825"/>
                <a:gd name="connsiteY2" fmla="*/ 3993974 h 3993974"/>
                <a:gd name="connsiteX3" fmla="*/ 0 w 1865825"/>
                <a:gd name="connsiteY3" fmla="*/ 3993974 h 3993974"/>
                <a:gd name="connsiteX4" fmla="*/ 0 w 1865825"/>
                <a:gd name="connsiteY4" fmla="*/ 0 h 3993974"/>
                <a:gd name="connsiteX0" fmla="*/ 0 w 1871304"/>
                <a:gd name="connsiteY0" fmla="*/ 0 h 3993974"/>
                <a:gd name="connsiteX1" fmla="*/ 1865825 w 1871304"/>
                <a:gd name="connsiteY1" fmla="*/ 0 h 3993974"/>
                <a:gd name="connsiteX2" fmla="*/ 1871304 w 1871304"/>
                <a:gd name="connsiteY2" fmla="*/ 2169307 h 3993974"/>
                <a:gd name="connsiteX3" fmla="*/ 0 w 1871304"/>
                <a:gd name="connsiteY3" fmla="*/ 3993974 h 3993974"/>
                <a:gd name="connsiteX4" fmla="*/ 0 w 1871304"/>
                <a:gd name="connsiteY4" fmla="*/ 0 h 3993974"/>
                <a:gd name="connsiteX0" fmla="*/ 0 w 1871304"/>
                <a:gd name="connsiteY0" fmla="*/ 0 h 3993974"/>
                <a:gd name="connsiteX1" fmla="*/ 1865825 w 1871304"/>
                <a:gd name="connsiteY1" fmla="*/ 0 h 3993974"/>
                <a:gd name="connsiteX2" fmla="*/ 1871304 w 1871304"/>
                <a:gd name="connsiteY2" fmla="*/ 2180266 h 3993974"/>
                <a:gd name="connsiteX3" fmla="*/ 0 w 1871304"/>
                <a:gd name="connsiteY3" fmla="*/ 3993974 h 3993974"/>
                <a:gd name="connsiteX4" fmla="*/ 0 w 1871304"/>
                <a:gd name="connsiteY4" fmla="*/ 0 h 3993974"/>
                <a:gd name="connsiteX0" fmla="*/ 0 w 1871304"/>
                <a:gd name="connsiteY0" fmla="*/ 0 h 3955617"/>
                <a:gd name="connsiteX1" fmla="*/ 1865825 w 1871304"/>
                <a:gd name="connsiteY1" fmla="*/ 0 h 3955617"/>
                <a:gd name="connsiteX2" fmla="*/ 1871304 w 1871304"/>
                <a:gd name="connsiteY2" fmla="*/ 2180266 h 3955617"/>
                <a:gd name="connsiteX3" fmla="*/ 5479 w 1871304"/>
                <a:gd name="connsiteY3" fmla="*/ 3955617 h 3955617"/>
                <a:gd name="connsiteX4" fmla="*/ 0 w 1871304"/>
                <a:gd name="connsiteY4" fmla="*/ 0 h 3955617"/>
                <a:gd name="connsiteX0" fmla="*/ 0 w 1874707"/>
                <a:gd name="connsiteY0" fmla="*/ 0 h 3955617"/>
                <a:gd name="connsiteX1" fmla="*/ 1865825 w 1874707"/>
                <a:gd name="connsiteY1" fmla="*/ 0 h 3955617"/>
                <a:gd name="connsiteX2" fmla="*/ 1874707 w 1874707"/>
                <a:gd name="connsiteY2" fmla="*/ 2122415 h 3955617"/>
                <a:gd name="connsiteX3" fmla="*/ 5479 w 1874707"/>
                <a:gd name="connsiteY3" fmla="*/ 3955617 h 3955617"/>
                <a:gd name="connsiteX4" fmla="*/ 0 w 1874707"/>
                <a:gd name="connsiteY4" fmla="*/ 0 h 3955617"/>
                <a:gd name="connsiteX0" fmla="*/ 0 w 1865862"/>
                <a:gd name="connsiteY0" fmla="*/ 0 h 3955617"/>
                <a:gd name="connsiteX1" fmla="*/ 1865825 w 1865862"/>
                <a:gd name="connsiteY1" fmla="*/ 0 h 3955617"/>
                <a:gd name="connsiteX2" fmla="*/ 1803241 w 1865862"/>
                <a:gd name="connsiteY2" fmla="*/ 2078176 h 3955617"/>
                <a:gd name="connsiteX3" fmla="*/ 5479 w 1865862"/>
                <a:gd name="connsiteY3" fmla="*/ 3955617 h 3955617"/>
                <a:gd name="connsiteX4" fmla="*/ 0 w 1865862"/>
                <a:gd name="connsiteY4" fmla="*/ 0 h 3955617"/>
                <a:gd name="connsiteX0" fmla="*/ 0 w 1878109"/>
                <a:gd name="connsiteY0" fmla="*/ 0 h 3955617"/>
                <a:gd name="connsiteX1" fmla="*/ 1865825 w 1878109"/>
                <a:gd name="connsiteY1" fmla="*/ 0 h 3955617"/>
                <a:gd name="connsiteX2" fmla="*/ 1878109 w 1878109"/>
                <a:gd name="connsiteY2" fmla="*/ 2084983 h 3955617"/>
                <a:gd name="connsiteX3" fmla="*/ 5479 w 1878109"/>
                <a:gd name="connsiteY3" fmla="*/ 3955617 h 3955617"/>
                <a:gd name="connsiteX4" fmla="*/ 0 w 1878109"/>
                <a:gd name="connsiteY4" fmla="*/ 0 h 395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8109" h="3955617">
                  <a:moveTo>
                    <a:pt x="0" y="0"/>
                  </a:moveTo>
                  <a:lnTo>
                    <a:pt x="1865825" y="0"/>
                  </a:lnTo>
                  <a:cubicBezTo>
                    <a:pt x="1867651" y="723102"/>
                    <a:pt x="1876283" y="1361881"/>
                    <a:pt x="1878109" y="2084983"/>
                  </a:cubicBezTo>
                  <a:lnTo>
                    <a:pt x="5479" y="3955617"/>
                  </a:lnTo>
                  <a:cubicBezTo>
                    <a:pt x="3653" y="2637078"/>
                    <a:pt x="1826" y="1318539"/>
                    <a:pt x="0" y="0"/>
                  </a:cubicBezTo>
                  <a:close/>
                </a:path>
              </a:pathLst>
            </a:custGeom>
            <a:solidFill>
              <a:srgbClr val="8DB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  <p:pic>
          <p:nvPicPr>
            <p:cNvPr id="52" name="Imagem 51">
              <a:extLst>
                <a:ext uri="{FF2B5EF4-FFF2-40B4-BE49-F238E27FC236}">
                  <a16:creationId xmlns:a16="http://schemas.microsoft.com/office/drawing/2014/main" id="{2B15F09D-1882-0A88-6781-02A2F4EFFF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8900000">
              <a:off x="8513979" y="768706"/>
              <a:ext cx="3566897" cy="3559760"/>
            </a:xfrm>
            <a:prstGeom prst="rect">
              <a:avLst/>
            </a:prstGeom>
          </p:spPr>
        </p:pic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D51702A0-4748-2E00-705A-B2F06C6B92C7}"/>
                </a:ext>
              </a:extLst>
            </p:cNvPr>
            <p:cNvSpPr/>
            <p:nvPr/>
          </p:nvSpPr>
          <p:spPr>
            <a:xfrm rot="18900000">
              <a:off x="11438795" y="1015827"/>
              <a:ext cx="650299" cy="1869784"/>
            </a:xfrm>
            <a:custGeom>
              <a:avLst/>
              <a:gdLst>
                <a:gd name="connsiteX0" fmla="*/ 0 w 650299"/>
                <a:gd name="connsiteY0" fmla="*/ 0 h 1830403"/>
                <a:gd name="connsiteX1" fmla="*/ 650299 w 650299"/>
                <a:gd name="connsiteY1" fmla="*/ 0 h 1830403"/>
                <a:gd name="connsiteX2" fmla="*/ 650299 w 650299"/>
                <a:gd name="connsiteY2" fmla="*/ 1830403 h 1830403"/>
                <a:gd name="connsiteX3" fmla="*/ 0 w 650299"/>
                <a:gd name="connsiteY3" fmla="*/ 1830403 h 1830403"/>
                <a:gd name="connsiteX4" fmla="*/ 0 w 650299"/>
                <a:gd name="connsiteY4" fmla="*/ 0 h 1830403"/>
                <a:gd name="connsiteX0" fmla="*/ 0 w 650299"/>
                <a:gd name="connsiteY0" fmla="*/ 0 h 1830403"/>
                <a:gd name="connsiteX1" fmla="*/ 650299 w 650299"/>
                <a:gd name="connsiteY1" fmla="*/ 0 h 1830403"/>
                <a:gd name="connsiteX2" fmla="*/ 650298 w 650299"/>
                <a:gd name="connsiteY2" fmla="*/ 1255667 h 1830403"/>
                <a:gd name="connsiteX3" fmla="*/ 0 w 650299"/>
                <a:gd name="connsiteY3" fmla="*/ 1830403 h 1830403"/>
                <a:gd name="connsiteX4" fmla="*/ 0 w 650299"/>
                <a:gd name="connsiteY4" fmla="*/ 0 h 1830403"/>
                <a:gd name="connsiteX0" fmla="*/ 0 w 650299"/>
                <a:gd name="connsiteY0" fmla="*/ 0 h 1878298"/>
                <a:gd name="connsiteX1" fmla="*/ 650299 w 650299"/>
                <a:gd name="connsiteY1" fmla="*/ 0 h 1878298"/>
                <a:gd name="connsiteX2" fmla="*/ 650298 w 650299"/>
                <a:gd name="connsiteY2" fmla="*/ 1255667 h 1878298"/>
                <a:gd name="connsiteX3" fmla="*/ 0 w 650299"/>
                <a:gd name="connsiteY3" fmla="*/ 1878298 h 1878298"/>
                <a:gd name="connsiteX4" fmla="*/ 0 w 650299"/>
                <a:gd name="connsiteY4" fmla="*/ 0 h 1878298"/>
                <a:gd name="connsiteX0" fmla="*/ 0 w 650299"/>
                <a:gd name="connsiteY0" fmla="*/ 0 h 1878298"/>
                <a:gd name="connsiteX1" fmla="*/ 650299 w 650299"/>
                <a:gd name="connsiteY1" fmla="*/ 0 h 1878298"/>
                <a:gd name="connsiteX2" fmla="*/ 646895 w 650299"/>
                <a:gd name="connsiteY2" fmla="*/ 1231845 h 1878298"/>
                <a:gd name="connsiteX3" fmla="*/ 0 w 650299"/>
                <a:gd name="connsiteY3" fmla="*/ 1878298 h 1878298"/>
                <a:gd name="connsiteX4" fmla="*/ 0 w 650299"/>
                <a:gd name="connsiteY4" fmla="*/ 0 h 187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299" h="1878298">
                  <a:moveTo>
                    <a:pt x="0" y="0"/>
                  </a:moveTo>
                  <a:lnTo>
                    <a:pt x="650299" y="0"/>
                  </a:lnTo>
                  <a:cubicBezTo>
                    <a:pt x="650299" y="418556"/>
                    <a:pt x="646895" y="813289"/>
                    <a:pt x="646895" y="1231845"/>
                  </a:cubicBezTo>
                  <a:lnTo>
                    <a:pt x="0" y="1878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72EE">
                <a:alpha val="531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E3E56C8A-047D-86C3-EBDF-ED5762A85702}"/>
                </a:ext>
              </a:extLst>
            </p:cNvPr>
            <p:cNvSpPr/>
            <p:nvPr/>
          </p:nvSpPr>
          <p:spPr>
            <a:xfrm rot="18900000">
              <a:off x="8374425" y="809649"/>
              <a:ext cx="2787205" cy="1256814"/>
            </a:xfrm>
            <a:prstGeom prst="rect">
              <a:avLst/>
            </a:prstGeom>
            <a:solidFill>
              <a:srgbClr val="2CB091">
                <a:alpha val="531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FABC1988-EAA7-3641-AEDA-E0A4EBE3144C}"/>
                </a:ext>
              </a:extLst>
            </p:cNvPr>
            <p:cNvSpPr/>
            <p:nvPr/>
          </p:nvSpPr>
          <p:spPr>
            <a:xfrm rot="18900000">
              <a:off x="9843001" y="2044755"/>
              <a:ext cx="1882871" cy="2101606"/>
            </a:xfrm>
            <a:prstGeom prst="rect">
              <a:avLst/>
            </a:prstGeom>
            <a:solidFill>
              <a:srgbClr val="8DBF00">
                <a:alpha val="531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E6F8F79F-3FED-0DF5-860E-22E72064EC35}"/>
                </a:ext>
              </a:extLst>
            </p:cNvPr>
            <p:cNvSpPr/>
            <p:nvPr/>
          </p:nvSpPr>
          <p:spPr>
            <a:xfrm>
              <a:off x="12201626" y="1900989"/>
              <a:ext cx="619225" cy="1304224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63" name="Retângulo 62">
              <a:extLst>
                <a:ext uri="{FF2B5EF4-FFF2-40B4-BE49-F238E27FC236}">
                  <a16:creationId xmlns:a16="http://schemas.microsoft.com/office/drawing/2014/main" id="{62007BE7-797C-65B3-4BF5-DFA2EDAA1C66}"/>
                </a:ext>
              </a:extLst>
            </p:cNvPr>
            <p:cNvSpPr/>
            <p:nvPr/>
          </p:nvSpPr>
          <p:spPr>
            <a:xfrm rot="18900000">
              <a:off x="7547830" y="3809992"/>
              <a:ext cx="3769063" cy="1154220"/>
            </a:xfrm>
            <a:prstGeom prst="rect">
              <a:avLst/>
            </a:prstGeom>
            <a:gradFill>
              <a:gsLst>
                <a:gs pos="66000">
                  <a:schemeClr val="bg1">
                    <a:lumMod val="85000"/>
                    <a:alpha val="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6B35854A-C00F-0D7C-73A0-E7A2461E2887}"/>
              </a:ext>
            </a:extLst>
          </p:cNvPr>
          <p:cNvGrpSpPr/>
          <p:nvPr/>
        </p:nvGrpSpPr>
        <p:grpSpPr>
          <a:xfrm>
            <a:off x="10066822" y="5859353"/>
            <a:ext cx="2125178" cy="1721324"/>
            <a:chOff x="10066822" y="5849079"/>
            <a:chExt cx="2125178" cy="1721324"/>
          </a:xfrm>
        </p:grpSpPr>
        <p:sp>
          <p:nvSpPr>
            <p:cNvPr id="66" name="Retângulo 50">
              <a:extLst>
                <a:ext uri="{FF2B5EF4-FFF2-40B4-BE49-F238E27FC236}">
                  <a16:creationId xmlns:a16="http://schemas.microsoft.com/office/drawing/2014/main" id="{CC2867E3-2DAB-39F0-4A40-5DDA0E06DCFF}"/>
                </a:ext>
              </a:extLst>
            </p:cNvPr>
            <p:cNvSpPr/>
            <p:nvPr/>
          </p:nvSpPr>
          <p:spPr>
            <a:xfrm rot="18900000">
              <a:off x="10066822" y="5849079"/>
              <a:ext cx="2121466" cy="1721324"/>
            </a:xfrm>
            <a:custGeom>
              <a:avLst/>
              <a:gdLst>
                <a:gd name="connsiteX0" fmla="*/ 0 w 2969651"/>
                <a:gd name="connsiteY0" fmla="*/ 0 h 2436925"/>
                <a:gd name="connsiteX1" fmla="*/ 2969651 w 2969651"/>
                <a:gd name="connsiteY1" fmla="*/ 0 h 2436925"/>
                <a:gd name="connsiteX2" fmla="*/ 2969651 w 2969651"/>
                <a:gd name="connsiteY2" fmla="*/ 2436925 h 2436925"/>
                <a:gd name="connsiteX3" fmla="*/ 0 w 2969651"/>
                <a:gd name="connsiteY3" fmla="*/ 2436925 h 2436925"/>
                <a:gd name="connsiteX4" fmla="*/ 0 w 2969651"/>
                <a:gd name="connsiteY4" fmla="*/ 0 h 2436925"/>
                <a:gd name="connsiteX0" fmla="*/ 0 w 2969651"/>
                <a:gd name="connsiteY0" fmla="*/ 0 h 2436925"/>
                <a:gd name="connsiteX1" fmla="*/ 2969651 w 2969651"/>
                <a:gd name="connsiteY1" fmla="*/ 0 h 2436925"/>
                <a:gd name="connsiteX2" fmla="*/ 2969651 w 2969651"/>
                <a:gd name="connsiteY2" fmla="*/ 1845142 h 2436925"/>
                <a:gd name="connsiteX3" fmla="*/ 0 w 2969651"/>
                <a:gd name="connsiteY3" fmla="*/ 2436925 h 2436925"/>
                <a:gd name="connsiteX4" fmla="*/ 0 w 2969651"/>
                <a:gd name="connsiteY4" fmla="*/ 0 h 2436925"/>
                <a:gd name="connsiteX0" fmla="*/ 0 w 2969651"/>
                <a:gd name="connsiteY0" fmla="*/ 0 h 2409527"/>
                <a:gd name="connsiteX1" fmla="*/ 2969651 w 2969651"/>
                <a:gd name="connsiteY1" fmla="*/ 0 h 2409527"/>
                <a:gd name="connsiteX2" fmla="*/ 2969651 w 2969651"/>
                <a:gd name="connsiteY2" fmla="*/ 1845142 h 2409527"/>
                <a:gd name="connsiteX3" fmla="*/ 2394531 w 2969651"/>
                <a:gd name="connsiteY3" fmla="*/ 2409527 h 2409527"/>
                <a:gd name="connsiteX4" fmla="*/ 0 w 2969651"/>
                <a:gd name="connsiteY4" fmla="*/ 0 h 240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651" h="2409527">
                  <a:moveTo>
                    <a:pt x="0" y="0"/>
                  </a:moveTo>
                  <a:lnTo>
                    <a:pt x="2969651" y="0"/>
                  </a:lnTo>
                  <a:lnTo>
                    <a:pt x="2969651" y="1845142"/>
                  </a:lnTo>
                  <a:lnTo>
                    <a:pt x="2394531" y="24095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  <p:pic>
          <p:nvPicPr>
            <p:cNvPr id="67" name="Imagem 66">
              <a:extLst>
                <a:ext uri="{FF2B5EF4-FFF2-40B4-BE49-F238E27FC236}">
                  <a16:creationId xmlns:a16="http://schemas.microsoft.com/office/drawing/2014/main" id="{D87A08C5-3553-2723-798D-671F71E3C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grayscl/>
              <a:lum bright="-20000" contrast="-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54497" y="6181478"/>
              <a:ext cx="1737503" cy="665073"/>
            </a:xfrm>
            <a:prstGeom prst="rect">
              <a:avLst/>
            </a:prstGeom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70D2B46E-C5B3-D20F-4F7F-E8CECE2D3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308" y="2101057"/>
            <a:ext cx="4653696" cy="313294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58A6355-259D-8283-E555-CB938399C9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9548" y="2491078"/>
            <a:ext cx="4229100" cy="27622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DC6889F-61C2-39BA-09FF-CF4A7B7925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3134" y="3360103"/>
            <a:ext cx="6454664" cy="26068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12F4F73-34D6-36A7-5DA2-E62EB170BB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994" y="5986615"/>
            <a:ext cx="4810404" cy="74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00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00A9B6D0-2245-4C9C-9FDE-3A1F0AC1A0AD}"/>
              </a:ext>
            </a:extLst>
          </p:cNvPr>
          <p:cNvSpPr txBox="1">
            <a:spLocks/>
          </p:cNvSpPr>
          <p:nvPr/>
        </p:nvSpPr>
        <p:spPr>
          <a:xfrm>
            <a:off x="674187" y="342508"/>
            <a:ext cx="7185359" cy="7723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pt-BR" sz="4000" b="1" dirty="0">
                <a:solidFill>
                  <a:srgbClr val="0070C0"/>
                </a:solidFill>
                <a:latin typeface="+mn-lt"/>
              </a:rPr>
              <a:t>Novos Desenvolvedores</a:t>
            </a:r>
            <a:endParaRPr lang="pt-ES" sz="40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F4088D90-A07C-8013-A9AF-BB90D4D296C9}"/>
              </a:ext>
            </a:extLst>
          </p:cNvPr>
          <p:cNvSpPr txBox="1">
            <a:spLocks/>
          </p:cNvSpPr>
          <p:nvPr/>
        </p:nvSpPr>
        <p:spPr>
          <a:xfrm>
            <a:off x="700115" y="1003085"/>
            <a:ext cx="7185359" cy="437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Apresentação</a:t>
            </a:r>
            <a:endParaRPr lang="pt-ES" sz="18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E7D7D853-EFC4-F67C-BBBA-61A57F55DEA6}"/>
              </a:ext>
            </a:extLst>
          </p:cNvPr>
          <p:cNvCxnSpPr>
            <a:cxnSpLocks/>
          </p:cNvCxnSpPr>
          <p:nvPr/>
        </p:nvCxnSpPr>
        <p:spPr>
          <a:xfrm>
            <a:off x="-5076" y="1710809"/>
            <a:ext cx="1229047" cy="0"/>
          </a:xfrm>
          <a:prstGeom prst="line">
            <a:avLst/>
          </a:prstGeom>
          <a:ln w="19050">
            <a:solidFill>
              <a:srgbClr val="2CB0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>
            <a:extLst>
              <a:ext uri="{FF2B5EF4-FFF2-40B4-BE49-F238E27FC236}">
                <a16:creationId xmlns:a16="http://schemas.microsoft.com/office/drawing/2014/main" id="{09D0C5E0-25D2-6816-BAFF-08D056CC8277}"/>
              </a:ext>
            </a:extLst>
          </p:cNvPr>
          <p:cNvSpPr/>
          <p:nvPr/>
        </p:nvSpPr>
        <p:spPr>
          <a:xfrm>
            <a:off x="-5076" y="0"/>
            <a:ext cx="410856" cy="1713053"/>
          </a:xfrm>
          <a:prstGeom prst="rect">
            <a:avLst/>
          </a:prstGeom>
          <a:solidFill>
            <a:srgbClr val="2CB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ES"/>
          </a:p>
        </p:txBody>
      </p:sp>
      <p:sp>
        <p:nvSpPr>
          <p:cNvPr id="48" name="Subtítulo 2">
            <a:extLst>
              <a:ext uri="{FF2B5EF4-FFF2-40B4-BE49-F238E27FC236}">
                <a16:creationId xmlns:a16="http://schemas.microsoft.com/office/drawing/2014/main" id="{27B82778-B649-2F44-9BFA-49E424A434F9}"/>
              </a:ext>
            </a:extLst>
          </p:cNvPr>
          <p:cNvSpPr txBox="1">
            <a:spLocks/>
          </p:cNvSpPr>
          <p:nvPr/>
        </p:nvSpPr>
        <p:spPr>
          <a:xfrm>
            <a:off x="511493" y="1772546"/>
            <a:ext cx="7127015" cy="508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50000"/>
              </a:lnSpc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Alexandre Augusto Barbosa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está a 7 dias na empresa</a:t>
            </a:r>
          </a:p>
          <a:p>
            <a:pPr algn="l" rtl="0">
              <a:lnSpc>
                <a:spcPct val="150000"/>
              </a:lnSpc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INPE + IA +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Machine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Learn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 rtl="0">
              <a:lnSpc>
                <a:spcPct val="150000"/>
              </a:lnSpc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Algoritmo de segmentação semântica</a:t>
            </a:r>
          </a:p>
          <a:p>
            <a:pPr algn="l" rtl="0">
              <a:lnSpc>
                <a:spcPct val="150000"/>
              </a:lnSpc>
            </a:pP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Squad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Recursos Naturais, SJC</a:t>
            </a:r>
          </a:p>
          <a:p>
            <a:pPr algn="l" rtl="0">
              <a:lnSpc>
                <a:spcPct val="150000"/>
              </a:lnSpc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Antonino Calisto dos Santos Neto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1 mês 10 dias.</a:t>
            </a:r>
          </a:p>
          <a:p>
            <a:pPr algn="l" rtl="0">
              <a:lnSpc>
                <a:spcPct val="150000"/>
              </a:lnSpc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Processamento de Imagem com IA com classificação</a:t>
            </a:r>
          </a:p>
          <a:p>
            <a:pPr algn="l" rtl="0">
              <a:lnSpc>
                <a:spcPct val="150000"/>
              </a:lnSpc>
            </a:pP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Deep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learning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Python</a:t>
            </a:r>
          </a:p>
          <a:p>
            <a:pPr algn="l" rtl="0">
              <a:lnSpc>
                <a:spcPct val="150000"/>
              </a:lnSpc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Desenvolvimento Web Angular +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Vue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+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React</a:t>
            </a:r>
            <a:endParaRPr lang="pt-B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 rtl="0">
              <a:lnSpc>
                <a:spcPct val="150000"/>
              </a:lnSpc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35F7DCC5-AFE1-B7EA-3B3E-AA71C03CCD45}"/>
              </a:ext>
            </a:extLst>
          </p:cNvPr>
          <p:cNvGrpSpPr/>
          <p:nvPr/>
        </p:nvGrpSpPr>
        <p:grpSpPr>
          <a:xfrm>
            <a:off x="7547830" y="-156060"/>
            <a:ext cx="5577081" cy="5903935"/>
            <a:chOff x="7547830" y="-163824"/>
            <a:chExt cx="5577081" cy="5903935"/>
          </a:xfrm>
        </p:grpSpPr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FA28DFE7-DB5E-274B-5941-FA362E500A2C}"/>
                </a:ext>
              </a:extLst>
            </p:cNvPr>
            <p:cNvSpPr/>
            <p:nvPr/>
          </p:nvSpPr>
          <p:spPr>
            <a:xfrm rot="18900000">
              <a:off x="11259086" y="580949"/>
              <a:ext cx="1865825" cy="1865827"/>
            </a:xfrm>
            <a:custGeom>
              <a:avLst/>
              <a:gdLst>
                <a:gd name="connsiteX0" fmla="*/ 0 w 1865825"/>
                <a:gd name="connsiteY0" fmla="*/ 0 h 1865825"/>
                <a:gd name="connsiteX1" fmla="*/ 1865825 w 1865825"/>
                <a:gd name="connsiteY1" fmla="*/ 0 h 1865825"/>
                <a:gd name="connsiteX2" fmla="*/ 1865825 w 1865825"/>
                <a:gd name="connsiteY2" fmla="*/ 1865825 h 1865825"/>
                <a:gd name="connsiteX3" fmla="*/ 0 w 1865825"/>
                <a:gd name="connsiteY3" fmla="*/ 1865825 h 1865825"/>
                <a:gd name="connsiteX4" fmla="*/ 0 w 1865825"/>
                <a:gd name="connsiteY4" fmla="*/ 0 h 1865825"/>
                <a:gd name="connsiteX0" fmla="*/ 0 w 1865825"/>
                <a:gd name="connsiteY0" fmla="*/ 0 h 1865825"/>
                <a:gd name="connsiteX1" fmla="*/ 1865825 w 1865825"/>
                <a:gd name="connsiteY1" fmla="*/ 0 h 1865825"/>
                <a:gd name="connsiteX2" fmla="*/ 983628 w 1865825"/>
                <a:gd name="connsiteY2" fmla="*/ 895958 h 1865825"/>
                <a:gd name="connsiteX3" fmla="*/ 0 w 1865825"/>
                <a:gd name="connsiteY3" fmla="*/ 1865825 h 1865825"/>
                <a:gd name="connsiteX4" fmla="*/ 0 w 1865825"/>
                <a:gd name="connsiteY4" fmla="*/ 0 h 186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5825" h="1865825">
                  <a:moveTo>
                    <a:pt x="0" y="0"/>
                  </a:moveTo>
                  <a:lnTo>
                    <a:pt x="1865825" y="0"/>
                  </a:lnTo>
                  <a:lnTo>
                    <a:pt x="983628" y="895958"/>
                  </a:lnTo>
                  <a:lnTo>
                    <a:pt x="0" y="18658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E7F68F8D-4616-1D94-B3F1-A7C21E689AF9}"/>
                </a:ext>
              </a:extLst>
            </p:cNvPr>
            <p:cNvSpPr/>
            <p:nvPr/>
          </p:nvSpPr>
          <p:spPr>
            <a:xfrm rot="18900000">
              <a:off x="7974987" y="-163824"/>
              <a:ext cx="4070318" cy="1865827"/>
            </a:xfrm>
            <a:custGeom>
              <a:avLst/>
              <a:gdLst>
                <a:gd name="connsiteX0" fmla="*/ 0 w 4070318"/>
                <a:gd name="connsiteY0" fmla="*/ 0 h 1865827"/>
                <a:gd name="connsiteX1" fmla="*/ 4070318 w 4070318"/>
                <a:gd name="connsiteY1" fmla="*/ 0 h 1865827"/>
                <a:gd name="connsiteX2" fmla="*/ 4070318 w 4070318"/>
                <a:gd name="connsiteY2" fmla="*/ 1865827 h 1865827"/>
                <a:gd name="connsiteX3" fmla="*/ 0 w 4070318"/>
                <a:gd name="connsiteY3" fmla="*/ 1865827 h 1865827"/>
                <a:gd name="connsiteX4" fmla="*/ 0 w 4070318"/>
                <a:gd name="connsiteY4" fmla="*/ 0 h 1865827"/>
                <a:gd name="connsiteX0" fmla="*/ 0 w 4070318"/>
                <a:gd name="connsiteY0" fmla="*/ 0 h 1865827"/>
                <a:gd name="connsiteX1" fmla="*/ 2220802 w 4070318"/>
                <a:gd name="connsiteY1" fmla="*/ 1 h 1865827"/>
                <a:gd name="connsiteX2" fmla="*/ 4070318 w 4070318"/>
                <a:gd name="connsiteY2" fmla="*/ 1865827 h 1865827"/>
                <a:gd name="connsiteX3" fmla="*/ 0 w 4070318"/>
                <a:gd name="connsiteY3" fmla="*/ 1865827 h 1865827"/>
                <a:gd name="connsiteX4" fmla="*/ 0 w 4070318"/>
                <a:gd name="connsiteY4" fmla="*/ 0 h 1865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0318" h="1865827">
                  <a:moveTo>
                    <a:pt x="0" y="0"/>
                  </a:moveTo>
                  <a:lnTo>
                    <a:pt x="2220802" y="1"/>
                  </a:lnTo>
                  <a:lnTo>
                    <a:pt x="4070318" y="1865827"/>
                  </a:lnTo>
                  <a:lnTo>
                    <a:pt x="0" y="18658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B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8801EA18-52CA-0712-88B5-AFB25520C182}"/>
                </a:ext>
              </a:extLst>
            </p:cNvPr>
            <p:cNvSpPr/>
            <p:nvPr/>
          </p:nvSpPr>
          <p:spPr>
            <a:xfrm rot="18900000">
              <a:off x="10518168" y="1784493"/>
              <a:ext cx="1878109" cy="3955618"/>
            </a:xfrm>
            <a:custGeom>
              <a:avLst/>
              <a:gdLst>
                <a:gd name="connsiteX0" fmla="*/ 0 w 1865825"/>
                <a:gd name="connsiteY0" fmla="*/ 0 h 3993974"/>
                <a:gd name="connsiteX1" fmla="*/ 1865825 w 1865825"/>
                <a:gd name="connsiteY1" fmla="*/ 0 h 3993974"/>
                <a:gd name="connsiteX2" fmla="*/ 1865825 w 1865825"/>
                <a:gd name="connsiteY2" fmla="*/ 3993974 h 3993974"/>
                <a:gd name="connsiteX3" fmla="*/ 0 w 1865825"/>
                <a:gd name="connsiteY3" fmla="*/ 3993974 h 3993974"/>
                <a:gd name="connsiteX4" fmla="*/ 0 w 1865825"/>
                <a:gd name="connsiteY4" fmla="*/ 0 h 3993974"/>
                <a:gd name="connsiteX0" fmla="*/ 0 w 1871304"/>
                <a:gd name="connsiteY0" fmla="*/ 0 h 3993974"/>
                <a:gd name="connsiteX1" fmla="*/ 1865825 w 1871304"/>
                <a:gd name="connsiteY1" fmla="*/ 0 h 3993974"/>
                <a:gd name="connsiteX2" fmla="*/ 1871304 w 1871304"/>
                <a:gd name="connsiteY2" fmla="*/ 2169307 h 3993974"/>
                <a:gd name="connsiteX3" fmla="*/ 0 w 1871304"/>
                <a:gd name="connsiteY3" fmla="*/ 3993974 h 3993974"/>
                <a:gd name="connsiteX4" fmla="*/ 0 w 1871304"/>
                <a:gd name="connsiteY4" fmla="*/ 0 h 3993974"/>
                <a:gd name="connsiteX0" fmla="*/ 0 w 1871304"/>
                <a:gd name="connsiteY0" fmla="*/ 0 h 3993974"/>
                <a:gd name="connsiteX1" fmla="*/ 1865825 w 1871304"/>
                <a:gd name="connsiteY1" fmla="*/ 0 h 3993974"/>
                <a:gd name="connsiteX2" fmla="*/ 1871304 w 1871304"/>
                <a:gd name="connsiteY2" fmla="*/ 2180266 h 3993974"/>
                <a:gd name="connsiteX3" fmla="*/ 0 w 1871304"/>
                <a:gd name="connsiteY3" fmla="*/ 3993974 h 3993974"/>
                <a:gd name="connsiteX4" fmla="*/ 0 w 1871304"/>
                <a:gd name="connsiteY4" fmla="*/ 0 h 3993974"/>
                <a:gd name="connsiteX0" fmla="*/ 0 w 1871304"/>
                <a:gd name="connsiteY0" fmla="*/ 0 h 3955617"/>
                <a:gd name="connsiteX1" fmla="*/ 1865825 w 1871304"/>
                <a:gd name="connsiteY1" fmla="*/ 0 h 3955617"/>
                <a:gd name="connsiteX2" fmla="*/ 1871304 w 1871304"/>
                <a:gd name="connsiteY2" fmla="*/ 2180266 h 3955617"/>
                <a:gd name="connsiteX3" fmla="*/ 5479 w 1871304"/>
                <a:gd name="connsiteY3" fmla="*/ 3955617 h 3955617"/>
                <a:gd name="connsiteX4" fmla="*/ 0 w 1871304"/>
                <a:gd name="connsiteY4" fmla="*/ 0 h 3955617"/>
                <a:gd name="connsiteX0" fmla="*/ 0 w 1874707"/>
                <a:gd name="connsiteY0" fmla="*/ 0 h 3955617"/>
                <a:gd name="connsiteX1" fmla="*/ 1865825 w 1874707"/>
                <a:gd name="connsiteY1" fmla="*/ 0 h 3955617"/>
                <a:gd name="connsiteX2" fmla="*/ 1874707 w 1874707"/>
                <a:gd name="connsiteY2" fmla="*/ 2122415 h 3955617"/>
                <a:gd name="connsiteX3" fmla="*/ 5479 w 1874707"/>
                <a:gd name="connsiteY3" fmla="*/ 3955617 h 3955617"/>
                <a:gd name="connsiteX4" fmla="*/ 0 w 1874707"/>
                <a:gd name="connsiteY4" fmla="*/ 0 h 3955617"/>
                <a:gd name="connsiteX0" fmla="*/ 0 w 1865862"/>
                <a:gd name="connsiteY0" fmla="*/ 0 h 3955617"/>
                <a:gd name="connsiteX1" fmla="*/ 1865825 w 1865862"/>
                <a:gd name="connsiteY1" fmla="*/ 0 h 3955617"/>
                <a:gd name="connsiteX2" fmla="*/ 1803241 w 1865862"/>
                <a:gd name="connsiteY2" fmla="*/ 2078176 h 3955617"/>
                <a:gd name="connsiteX3" fmla="*/ 5479 w 1865862"/>
                <a:gd name="connsiteY3" fmla="*/ 3955617 h 3955617"/>
                <a:gd name="connsiteX4" fmla="*/ 0 w 1865862"/>
                <a:gd name="connsiteY4" fmla="*/ 0 h 3955617"/>
                <a:gd name="connsiteX0" fmla="*/ 0 w 1878109"/>
                <a:gd name="connsiteY0" fmla="*/ 0 h 3955617"/>
                <a:gd name="connsiteX1" fmla="*/ 1865825 w 1878109"/>
                <a:gd name="connsiteY1" fmla="*/ 0 h 3955617"/>
                <a:gd name="connsiteX2" fmla="*/ 1878109 w 1878109"/>
                <a:gd name="connsiteY2" fmla="*/ 2084983 h 3955617"/>
                <a:gd name="connsiteX3" fmla="*/ 5479 w 1878109"/>
                <a:gd name="connsiteY3" fmla="*/ 3955617 h 3955617"/>
                <a:gd name="connsiteX4" fmla="*/ 0 w 1878109"/>
                <a:gd name="connsiteY4" fmla="*/ 0 h 395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8109" h="3955617">
                  <a:moveTo>
                    <a:pt x="0" y="0"/>
                  </a:moveTo>
                  <a:lnTo>
                    <a:pt x="1865825" y="0"/>
                  </a:lnTo>
                  <a:cubicBezTo>
                    <a:pt x="1867651" y="723102"/>
                    <a:pt x="1876283" y="1361881"/>
                    <a:pt x="1878109" y="2084983"/>
                  </a:cubicBezTo>
                  <a:lnTo>
                    <a:pt x="5479" y="3955617"/>
                  </a:lnTo>
                  <a:cubicBezTo>
                    <a:pt x="3653" y="2637078"/>
                    <a:pt x="1826" y="1318539"/>
                    <a:pt x="0" y="0"/>
                  </a:cubicBezTo>
                  <a:close/>
                </a:path>
              </a:pathLst>
            </a:custGeom>
            <a:solidFill>
              <a:srgbClr val="8DB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  <p:pic>
          <p:nvPicPr>
            <p:cNvPr id="52" name="Imagem 51">
              <a:extLst>
                <a:ext uri="{FF2B5EF4-FFF2-40B4-BE49-F238E27FC236}">
                  <a16:creationId xmlns:a16="http://schemas.microsoft.com/office/drawing/2014/main" id="{2B15F09D-1882-0A88-6781-02A2F4EFFF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8900000">
              <a:off x="8513979" y="768706"/>
              <a:ext cx="3566897" cy="3559760"/>
            </a:xfrm>
            <a:prstGeom prst="rect">
              <a:avLst/>
            </a:prstGeom>
          </p:spPr>
        </p:pic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D51702A0-4748-2E00-705A-B2F06C6B92C7}"/>
                </a:ext>
              </a:extLst>
            </p:cNvPr>
            <p:cNvSpPr/>
            <p:nvPr/>
          </p:nvSpPr>
          <p:spPr>
            <a:xfrm rot="18900000">
              <a:off x="11438795" y="1015827"/>
              <a:ext cx="650299" cy="1869784"/>
            </a:xfrm>
            <a:custGeom>
              <a:avLst/>
              <a:gdLst>
                <a:gd name="connsiteX0" fmla="*/ 0 w 650299"/>
                <a:gd name="connsiteY0" fmla="*/ 0 h 1830403"/>
                <a:gd name="connsiteX1" fmla="*/ 650299 w 650299"/>
                <a:gd name="connsiteY1" fmla="*/ 0 h 1830403"/>
                <a:gd name="connsiteX2" fmla="*/ 650299 w 650299"/>
                <a:gd name="connsiteY2" fmla="*/ 1830403 h 1830403"/>
                <a:gd name="connsiteX3" fmla="*/ 0 w 650299"/>
                <a:gd name="connsiteY3" fmla="*/ 1830403 h 1830403"/>
                <a:gd name="connsiteX4" fmla="*/ 0 w 650299"/>
                <a:gd name="connsiteY4" fmla="*/ 0 h 1830403"/>
                <a:gd name="connsiteX0" fmla="*/ 0 w 650299"/>
                <a:gd name="connsiteY0" fmla="*/ 0 h 1830403"/>
                <a:gd name="connsiteX1" fmla="*/ 650299 w 650299"/>
                <a:gd name="connsiteY1" fmla="*/ 0 h 1830403"/>
                <a:gd name="connsiteX2" fmla="*/ 650298 w 650299"/>
                <a:gd name="connsiteY2" fmla="*/ 1255667 h 1830403"/>
                <a:gd name="connsiteX3" fmla="*/ 0 w 650299"/>
                <a:gd name="connsiteY3" fmla="*/ 1830403 h 1830403"/>
                <a:gd name="connsiteX4" fmla="*/ 0 w 650299"/>
                <a:gd name="connsiteY4" fmla="*/ 0 h 1830403"/>
                <a:gd name="connsiteX0" fmla="*/ 0 w 650299"/>
                <a:gd name="connsiteY0" fmla="*/ 0 h 1878298"/>
                <a:gd name="connsiteX1" fmla="*/ 650299 w 650299"/>
                <a:gd name="connsiteY1" fmla="*/ 0 h 1878298"/>
                <a:gd name="connsiteX2" fmla="*/ 650298 w 650299"/>
                <a:gd name="connsiteY2" fmla="*/ 1255667 h 1878298"/>
                <a:gd name="connsiteX3" fmla="*/ 0 w 650299"/>
                <a:gd name="connsiteY3" fmla="*/ 1878298 h 1878298"/>
                <a:gd name="connsiteX4" fmla="*/ 0 w 650299"/>
                <a:gd name="connsiteY4" fmla="*/ 0 h 1878298"/>
                <a:gd name="connsiteX0" fmla="*/ 0 w 650299"/>
                <a:gd name="connsiteY0" fmla="*/ 0 h 1878298"/>
                <a:gd name="connsiteX1" fmla="*/ 650299 w 650299"/>
                <a:gd name="connsiteY1" fmla="*/ 0 h 1878298"/>
                <a:gd name="connsiteX2" fmla="*/ 646895 w 650299"/>
                <a:gd name="connsiteY2" fmla="*/ 1231845 h 1878298"/>
                <a:gd name="connsiteX3" fmla="*/ 0 w 650299"/>
                <a:gd name="connsiteY3" fmla="*/ 1878298 h 1878298"/>
                <a:gd name="connsiteX4" fmla="*/ 0 w 650299"/>
                <a:gd name="connsiteY4" fmla="*/ 0 h 187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299" h="1878298">
                  <a:moveTo>
                    <a:pt x="0" y="0"/>
                  </a:moveTo>
                  <a:lnTo>
                    <a:pt x="650299" y="0"/>
                  </a:lnTo>
                  <a:cubicBezTo>
                    <a:pt x="650299" y="418556"/>
                    <a:pt x="646895" y="813289"/>
                    <a:pt x="646895" y="1231845"/>
                  </a:cubicBezTo>
                  <a:lnTo>
                    <a:pt x="0" y="1878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72EE">
                <a:alpha val="531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E3E56C8A-047D-86C3-EBDF-ED5762A85702}"/>
                </a:ext>
              </a:extLst>
            </p:cNvPr>
            <p:cNvSpPr/>
            <p:nvPr/>
          </p:nvSpPr>
          <p:spPr>
            <a:xfrm rot="18900000">
              <a:off x="8374425" y="809649"/>
              <a:ext cx="2787205" cy="1256814"/>
            </a:xfrm>
            <a:prstGeom prst="rect">
              <a:avLst/>
            </a:prstGeom>
            <a:solidFill>
              <a:srgbClr val="2CB091">
                <a:alpha val="531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FABC1988-EAA7-3641-AEDA-E0A4EBE3144C}"/>
                </a:ext>
              </a:extLst>
            </p:cNvPr>
            <p:cNvSpPr/>
            <p:nvPr/>
          </p:nvSpPr>
          <p:spPr>
            <a:xfrm rot="18900000">
              <a:off x="9843001" y="2044755"/>
              <a:ext cx="1882871" cy="2101606"/>
            </a:xfrm>
            <a:prstGeom prst="rect">
              <a:avLst/>
            </a:prstGeom>
            <a:solidFill>
              <a:srgbClr val="8DBF00">
                <a:alpha val="531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E6F8F79F-3FED-0DF5-860E-22E72064EC35}"/>
                </a:ext>
              </a:extLst>
            </p:cNvPr>
            <p:cNvSpPr/>
            <p:nvPr/>
          </p:nvSpPr>
          <p:spPr>
            <a:xfrm>
              <a:off x="12201626" y="1900989"/>
              <a:ext cx="619225" cy="1304224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63" name="Retângulo 62">
              <a:extLst>
                <a:ext uri="{FF2B5EF4-FFF2-40B4-BE49-F238E27FC236}">
                  <a16:creationId xmlns:a16="http://schemas.microsoft.com/office/drawing/2014/main" id="{62007BE7-797C-65B3-4BF5-DFA2EDAA1C66}"/>
                </a:ext>
              </a:extLst>
            </p:cNvPr>
            <p:cNvSpPr/>
            <p:nvPr/>
          </p:nvSpPr>
          <p:spPr>
            <a:xfrm rot="18900000">
              <a:off x="7547830" y="3809992"/>
              <a:ext cx="3769063" cy="1154220"/>
            </a:xfrm>
            <a:prstGeom prst="rect">
              <a:avLst/>
            </a:prstGeom>
            <a:gradFill>
              <a:gsLst>
                <a:gs pos="66000">
                  <a:schemeClr val="bg1">
                    <a:lumMod val="85000"/>
                    <a:alpha val="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6B35854A-C00F-0D7C-73A0-E7A2461E2887}"/>
              </a:ext>
            </a:extLst>
          </p:cNvPr>
          <p:cNvGrpSpPr/>
          <p:nvPr/>
        </p:nvGrpSpPr>
        <p:grpSpPr>
          <a:xfrm>
            <a:off x="10066822" y="5859353"/>
            <a:ext cx="2125178" cy="1721324"/>
            <a:chOff x="10066822" y="5849079"/>
            <a:chExt cx="2125178" cy="1721324"/>
          </a:xfrm>
        </p:grpSpPr>
        <p:sp>
          <p:nvSpPr>
            <p:cNvPr id="66" name="Retângulo 50">
              <a:extLst>
                <a:ext uri="{FF2B5EF4-FFF2-40B4-BE49-F238E27FC236}">
                  <a16:creationId xmlns:a16="http://schemas.microsoft.com/office/drawing/2014/main" id="{CC2867E3-2DAB-39F0-4A40-5DDA0E06DCFF}"/>
                </a:ext>
              </a:extLst>
            </p:cNvPr>
            <p:cNvSpPr/>
            <p:nvPr/>
          </p:nvSpPr>
          <p:spPr>
            <a:xfrm rot="18900000">
              <a:off x="10066822" y="5849079"/>
              <a:ext cx="2121466" cy="1721324"/>
            </a:xfrm>
            <a:custGeom>
              <a:avLst/>
              <a:gdLst>
                <a:gd name="connsiteX0" fmla="*/ 0 w 2969651"/>
                <a:gd name="connsiteY0" fmla="*/ 0 h 2436925"/>
                <a:gd name="connsiteX1" fmla="*/ 2969651 w 2969651"/>
                <a:gd name="connsiteY1" fmla="*/ 0 h 2436925"/>
                <a:gd name="connsiteX2" fmla="*/ 2969651 w 2969651"/>
                <a:gd name="connsiteY2" fmla="*/ 2436925 h 2436925"/>
                <a:gd name="connsiteX3" fmla="*/ 0 w 2969651"/>
                <a:gd name="connsiteY3" fmla="*/ 2436925 h 2436925"/>
                <a:gd name="connsiteX4" fmla="*/ 0 w 2969651"/>
                <a:gd name="connsiteY4" fmla="*/ 0 h 2436925"/>
                <a:gd name="connsiteX0" fmla="*/ 0 w 2969651"/>
                <a:gd name="connsiteY0" fmla="*/ 0 h 2436925"/>
                <a:gd name="connsiteX1" fmla="*/ 2969651 w 2969651"/>
                <a:gd name="connsiteY1" fmla="*/ 0 h 2436925"/>
                <a:gd name="connsiteX2" fmla="*/ 2969651 w 2969651"/>
                <a:gd name="connsiteY2" fmla="*/ 1845142 h 2436925"/>
                <a:gd name="connsiteX3" fmla="*/ 0 w 2969651"/>
                <a:gd name="connsiteY3" fmla="*/ 2436925 h 2436925"/>
                <a:gd name="connsiteX4" fmla="*/ 0 w 2969651"/>
                <a:gd name="connsiteY4" fmla="*/ 0 h 2436925"/>
                <a:gd name="connsiteX0" fmla="*/ 0 w 2969651"/>
                <a:gd name="connsiteY0" fmla="*/ 0 h 2409527"/>
                <a:gd name="connsiteX1" fmla="*/ 2969651 w 2969651"/>
                <a:gd name="connsiteY1" fmla="*/ 0 h 2409527"/>
                <a:gd name="connsiteX2" fmla="*/ 2969651 w 2969651"/>
                <a:gd name="connsiteY2" fmla="*/ 1845142 h 2409527"/>
                <a:gd name="connsiteX3" fmla="*/ 2394531 w 2969651"/>
                <a:gd name="connsiteY3" fmla="*/ 2409527 h 2409527"/>
                <a:gd name="connsiteX4" fmla="*/ 0 w 2969651"/>
                <a:gd name="connsiteY4" fmla="*/ 0 h 240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651" h="2409527">
                  <a:moveTo>
                    <a:pt x="0" y="0"/>
                  </a:moveTo>
                  <a:lnTo>
                    <a:pt x="2969651" y="0"/>
                  </a:lnTo>
                  <a:lnTo>
                    <a:pt x="2969651" y="1845142"/>
                  </a:lnTo>
                  <a:lnTo>
                    <a:pt x="2394531" y="24095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  <p:pic>
          <p:nvPicPr>
            <p:cNvPr id="67" name="Imagem 66">
              <a:extLst>
                <a:ext uri="{FF2B5EF4-FFF2-40B4-BE49-F238E27FC236}">
                  <a16:creationId xmlns:a16="http://schemas.microsoft.com/office/drawing/2014/main" id="{D87A08C5-3553-2723-798D-671F71E3C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grayscl/>
              <a:lum bright="-20000" contrast="-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54497" y="6181478"/>
              <a:ext cx="1737503" cy="6650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6938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00A9B6D0-2245-4C9C-9FDE-3A1F0AC1A0AD}"/>
              </a:ext>
            </a:extLst>
          </p:cNvPr>
          <p:cNvSpPr txBox="1">
            <a:spLocks/>
          </p:cNvSpPr>
          <p:nvPr/>
        </p:nvSpPr>
        <p:spPr>
          <a:xfrm>
            <a:off x="674187" y="342508"/>
            <a:ext cx="7185359" cy="7723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pt-BR" sz="4000" b="1" dirty="0">
                <a:solidFill>
                  <a:srgbClr val="0070C0"/>
                </a:solidFill>
                <a:latin typeface="+mn-lt"/>
              </a:rPr>
              <a:t>Próximos encontros</a:t>
            </a:r>
            <a:endParaRPr lang="pt-ES" sz="40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F4088D90-A07C-8013-A9AF-BB90D4D296C9}"/>
              </a:ext>
            </a:extLst>
          </p:cNvPr>
          <p:cNvSpPr txBox="1">
            <a:spLocks/>
          </p:cNvSpPr>
          <p:nvPr/>
        </p:nvSpPr>
        <p:spPr>
          <a:xfrm>
            <a:off x="700115" y="1003085"/>
            <a:ext cx="7185359" cy="437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Breve resumo</a:t>
            </a:r>
            <a:endParaRPr lang="pt-ES" sz="18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E7D7D853-EFC4-F67C-BBBA-61A57F55DEA6}"/>
              </a:ext>
            </a:extLst>
          </p:cNvPr>
          <p:cNvCxnSpPr>
            <a:cxnSpLocks/>
          </p:cNvCxnSpPr>
          <p:nvPr/>
        </p:nvCxnSpPr>
        <p:spPr>
          <a:xfrm>
            <a:off x="-5076" y="1710809"/>
            <a:ext cx="1229047" cy="0"/>
          </a:xfrm>
          <a:prstGeom prst="line">
            <a:avLst/>
          </a:prstGeom>
          <a:ln w="19050">
            <a:solidFill>
              <a:srgbClr val="2CB0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>
            <a:extLst>
              <a:ext uri="{FF2B5EF4-FFF2-40B4-BE49-F238E27FC236}">
                <a16:creationId xmlns:a16="http://schemas.microsoft.com/office/drawing/2014/main" id="{09D0C5E0-25D2-6816-BAFF-08D056CC8277}"/>
              </a:ext>
            </a:extLst>
          </p:cNvPr>
          <p:cNvSpPr/>
          <p:nvPr/>
        </p:nvSpPr>
        <p:spPr>
          <a:xfrm>
            <a:off x="-5076" y="0"/>
            <a:ext cx="410856" cy="1713053"/>
          </a:xfrm>
          <a:prstGeom prst="rect">
            <a:avLst/>
          </a:prstGeom>
          <a:solidFill>
            <a:srgbClr val="2CB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ES"/>
          </a:p>
        </p:txBody>
      </p:sp>
      <p:sp>
        <p:nvSpPr>
          <p:cNvPr id="48" name="Subtítulo 2">
            <a:extLst>
              <a:ext uri="{FF2B5EF4-FFF2-40B4-BE49-F238E27FC236}">
                <a16:creationId xmlns:a16="http://schemas.microsoft.com/office/drawing/2014/main" id="{27B82778-B649-2F44-9BFA-49E424A434F9}"/>
              </a:ext>
            </a:extLst>
          </p:cNvPr>
          <p:cNvSpPr txBox="1">
            <a:spLocks/>
          </p:cNvSpPr>
          <p:nvPr/>
        </p:nvSpPr>
        <p:spPr>
          <a:xfrm>
            <a:off x="511493" y="1898049"/>
            <a:ext cx="7127015" cy="35587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50000"/>
              </a:lnSpc>
            </a:pPr>
            <a:r>
              <a:rPr lang="pt-BR" sz="1400" b="1" dirty="0">
                <a:solidFill>
                  <a:schemeClr val="bg1"/>
                </a:solidFill>
                <a:highlight>
                  <a:srgbClr val="008000"/>
                </a:highlight>
              </a:rPr>
              <a:t>Assuntos para o Próximo encontro</a:t>
            </a:r>
          </a:p>
          <a:p>
            <a:pPr marL="285750" indent="-285750" algn="l" rtl="0">
              <a:lnSpc>
                <a:spcPct val="150000"/>
              </a:lnSpc>
              <a:buFontTx/>
              <a:buChar char="-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Evolução da integração com as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API’s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de TEST do DEVOPS:</a:t>
            </a:r>
          </a:p>
          <a:p>
            <a:pPr algn="l" rtl="0">
              <a:lnSpc>
                <a:spcPct val="150000"/>
              </a:lnSpc>
            </a:pPr>
            <a:b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t-BR" sz="1400" b="1" dirty="0">
                <a:solidFill>
                  <a:schemeClr val="bg1"/>
                </a:solidFill>
                <a:highlight>
                  <a:srgbClr val="008000"/>
                </a:highlight>
              </a:rPr>
              <a:t>Assuntos Futuros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Caio, apresentará um overview sobre o Curso do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ExB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 rtl="0">
              <a:lnSpc>
                <a:spcPct val="150000"/>
              </a:lnSpc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>
              <a:lnSpc>
                <a:spcPct val="100000"/>
              </a:lnSpc>
            </a:pPr>
            <a:endParaRPr lang="pt-BR" sz="14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35F7DCC5-AFE1-B7EA-3B3E-AA71C03CCD45}"/>
              </a:ext>
            </a:extLst>
          </p:cNvPr>
          <p:cNvGrpSpPr/>
          <p:nvPr/>
        </p:nvGrpSpPr>
        <p:grpSpPr>
          <a:xfrm>
            <a:off x="7547830" y="-156060"/>
            <a:ext cx="5577081" cy="5903935"/>
            <a:chOff x="7547830" y="-163824"/>
            <a:chExt cx="5577081" cy="5903935"/>
          </a:xfrm>
        </p:grpSpPr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FA28DFE7-DB5E-274B-5941-FA362E500A2C}"/>
                </a:ext>
              </a:extLst>
            </p:cNvPr>
            <p:cNvSpPr/>
            <p:nvPr/>
          </p:nvSpPr>
          <p:spPr>
            <a:xfrm rot="18900000">
              <a:off x="11259086" y="580949"/>
              <a:ext cx="1865825" cy="1865827"/>
            </a:xfrm>
            <a:custGeom>
              <a:avLst/>
              <a:gdLst>
                <a:gd name="connsiteX0" fmla="*/ 0 w 1865825"/>
                <a:gd name="connsiteY0" fmla="*/ 0 h 1865825"/>
                <a:gd name="connsiteX1" fmla="*/ 1865825 w 1865825"/>
                <a:gd name="connsiteY1" fmla="*/ 0 h 1865825"/>
                <a:gd name="connsiteX2" fmla="*/ 1865825 w 1865825"/>
                <a:gd name="connsiteY2" fmla="*/ 1865825 h 1865825"/>
                <a:gd name="connsiteX3" fmla="*/ 0 w 1865825"/>
                <a:gd name="connsiteY3" fmla="*/ 1865825 h 1865825"/>
                <a:gd name="connsiteX4" fmla="*/ 0 w 1865825"/>
                <a:gd name="connsiteY4" fmla="*/ 0 h 1865825"/>
                <a:gd name="connsiteX0" fmla="*/ 0 w 1865825"/>
                <a:gd name="connsiteY0" fmla="*/ 0 h 1865825"/>
                <a:gd name="connsiteX1" fmla="*/ 1865825 w 1865825"/>
                <a:gd name="connsiteY1" fmla="*/ 0 h 1865825"/>
                <a:gd name="connsiteX2" fmla="*/ 983628 w 1865825"/>
                <a:gd name="connsiteY2" fmla="*/ 895958 h 1865825"/>
                <a:gd name="connsiteX3" fmla="*/ 0 w 1865825"/>
                <a:gd name="connsiteY3" fmla="*/ 1865825 h 1865825"/>
                <a:gd name="connsiteX4" fmla="*/ 0 w 1865825"/>
                <a:gd name="connsiteY4" fmla="*/ 0 h 186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5825" h="1865825">
                  <a:moveTo>
                    <a:pt x="0" y="0"/>
                  </a:moveTo>
                  <a:lnTo>
                    <a:pt x="1865825" y="0"/>
                  </a:lnTo>
                  <a:lnTo>
                    <a:pt x="983628" y="895958"/>
                  </a:lnTo>
                  <a:lnTo>
                    <a:pt x="0" y="18658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E7F68F8D-4616-1D94-B3F1-A7C21E689AF9}"/>
                </a:ext>
              </a:extLst>
            </p:cNvPr>
            <p:cNvSpPr/>
            <p:nvPr/>
          </p:nvSpPr>
          <p:spPr>
            <a:xfrm rot="18900000">
              <a:off x="7974987" y="-163824"/>
              <a:ext cx="4070318" cy="1865827"/>
            </a:xfrm>
            <a:custGeom>
              <a:avLst/>
              <a:gdLst>
                <a:gd name="connsiteX0" fmla="*/ 0 w 4070318"/>
                <a:gd name="connsiteY0" fmla="*/ 0 h 1865827"/>
                <a:gd name="connsiteX1" fmla="*/ 4070318 w 4070318"/>
                <a:gd name="connsiteY1" fmla="*/ 0 h 1865827"/>
                <a:gd name="connsiteX2" fmla="*/ 4070318 w 4070318"/>
                <a:gd name="connsiteY2" fmla="*/ 1865827 h 1865827"/>
                <a:gd name="connsiteX3" fmla="*/ 0 w 4070318"/>
                <a:gd name="connsiteY3" fmla="*/ 1865827 h 1865827"/>
                <a:gd name="connsiteX4" fmla="*/ 0 w 4070318"/>
                <a:gd name="connsiteY4" fmla="*/ 0 h 1865827"/>
                <a:gd name="connsiteX0" fmla="*/ 0 w 4070318"/>
                <a:gd name="connsiteY0" fmla="*/ 0 h 1865827"/>
                <a:gd name="connsiteX1" fmla="*/ 2220802 w 4070318"/>
                <a:gd name="connsiteY1" fmla="*/ 1 h 1865827"/>
                <a:gd name="connsiteX2" fmla="*/ 4070318 w 4070318"/>
                <a:gd name="connsiteY2" fmla="*/ 1865827 h 1865827"/>
                <a:gd name="connsiteX3" fmla="*/ 0 w 4070318"/>
                <a:gd name="connsiteY3" fmla="*/ 1865827 h 1865827"/>
                <a:gd name="connsiteX4" fmla="*/ 0 w 4070318"/>
                <a:gd name="connsiteY4" fmla="*/ 0 h 1865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0318" h="1865827">
                  <a:moveTo>
                    <a:pt x="0" y="0"/>
                  </a:moveTo>
                  <a:lnTo>
                    <a:pt x="2220802" y="1"/>
                  </a:lnTo>
                  <a:lnTo>
                    <a:pt x="4070318" y="1865827"/>
                  </a:lnTo>
                  <a:lnTo>
                    <a:pt x="0" y="18658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B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8801EA18-52CA-0712-88B5-AFB25520C182}"/>
                </a:ext>
              </a:extLst>
            </p:cNvPr>
            <p:cNvSpPr/>
            <p:nvPr/>
          </p:nvSpPr>
          <p:spPr>
            <a:xfrm rot="18900000">
              <a:off x="10518168" y="1784493"/>
              <a:ext cx="1878109" cy="3955618"/>
            </a:xfrm>
            <a:custGeom>
              <a:avLst/>
              <a:gdLst>
                <a:gd name="connsiteX0" fmla="*/ 0 w 1865825"/>
                <a:gd name="connsiteY0" fmla="*/ 0 h 3993974"/>
                <a:gd name="connsiteX1" fmla="*/ 1865825 w 1865825"/>
                <a:gd name="connsiteY1" fmla="*/ 0 h 3993974"/>
                <a:gd name="connsiteX2" fmla="*/ 1865825 w 1865825"/>
                <a:gd name="connsiteY2" fmla="*/ 3993974 h 3993974"/>
                <a:gd name="connsiteX3" fmla="*/ 0 w 1865825"/>
                <a:gd name="connsiteY3" fmla="*/ 3993974 h 3993974"/>
                <a:gd name="connsiteX4" fmla="*/ 0 w 1865825"/>
                <a:gd name="connsiteY4" fmla="*/ 0 h 3993974"/>
                <a:gd name="connsiteX0" fmla="*/ 0 w 1871304"/>
                <a:gd name="connsiteY0" fmla="*/ 0 h 3993974"/>
                <a:gd name="connsiteX1" fmla="*/ 1865825 w 1871304"/>
                <a:gd name="connsiteY1" fmla="*/ 0 h 3993974"/>
                <a:gd name="connsiteX2" fmla="*/ 1871304 w 1871304"/>
                <a:gd name="connsiteY2" fmla="*/ 2169307 h 3993974"/>
                <a:gd name="connsiteX3" fmla="*/ 0 w 1871304"/>
                <a:gd name="connsiteY3" fmla="*/ 3993974 h 3993974"/>
                <a:gd name="connsiteX4" fmla="*/ 0 w 1871304"/>
                <a:gd name="connsiteY4" fmla="*/ 0 h 3993974"/>
                <a:gd name="connsiteX0" fmla="*/ 0 w 1871304"/>
                <a:gd name="connsiteY0" fmla="*/ 0 h 3993974"/>
                <a:gd name="connsiteX1" fmla="*/ 1865825 w 1871304"/>
                <a:gd name="connsiteY1" fmla="*/ 0 h 3993974"/>
                <a:gd name="connsiteX2" fmla="*/ 1871304 w 1871304"/>
                <a:gd name="connsiteY2" fmla="*/ 2180266 h 3993974"/>
                <a:gd name="connsiteX3" fmla="*/ 0 w 1871304"/>
                <a:gd name="connsiteY3" fmla="*/ 3993974 h 3993974"/>
                <a:gd name="connsiteX4" fmla="*/ 0 w 1871304"/>
                <a:gd name="connsiteY4" fmla="*/ 0 h 3993974"/>
                <a:gd name="connsiteX0" fmla="*/ 0 w 1871304"/>
                <a:gd name="connsiteY0" fmla="*/ 0 h 3955617"/>
                <a:gd name="connsiteX1" fmla="*/ 1865825 w 1871304"/>
                <a:gd name="connsiteY1" fmla="*/ 0 h 3955617"/>
                <a:gd name="connsiteX2" fmla="*/ 1871304 w 1871304"/>
                <a:gd name="connsiteY2" fmla="*/ 2180266 h 3955617"/>
                <a:gd name="connsiteX3" fmla="*/ 5479 w 1871304"/>
                <a:gd name="connsiteY3" fmla="*/ 3955617 h 3955617"/>
                <a:gd name="connsiteX4" fmla="*/ 0 w 1871304"/>
                <a:gd name="connsiteY4" fmla="*/ 0 h 3955617"/>
                <a:gd name="connsiteX0" fmla="*/ 0 w 1874707"/>
                <a:gd name="connsiteY0" fmla="*/ 0 h 3955617"/>
                <a:gd name="connsiteX1" fmla="*/ 1865825 w 1874707"/>
                <a:gd name="connsiteY1" fmla="*/ 0 h 3955617"/>
                <a:gd name="connsiteX2" fmla="*/ 1874707 w 1874707"/>
                <a:gd name="connsiteY2" fmla="*/ 2122415 h 3955617"/>
                <a:gd name="connsiteX3" fmla="*/ 5479 w 1874707"/>
                <a:gd name="connsiteY3" fmla="*/ 3955617 h 3955617"/>
                <a:gd name="connsiteX4" fmla="*/ 0 w 1874707"/>
                <a:gd name="connsiteY4" fmla="*/ 0 h 3955617"/>
                <a:gd name="connsiteX0" fmla="*/ 0 w 1865862"/>
                <a:gd name="connsiteY0" fmla="*/ 0 h 3955617"/>
                <a:gd name="connsiteX1" fmla="*/ 1865825 w 1865862"/>
                <a:gd name="connsiteY1" fmla="*/ 0 h 3955617"/>
                <a:gd name="connsiteX2" fmla="*/ 1803241 w 1865862"/>
                <a:gd name="connsiteY2" fmla="*/ 2078176 h 3955617"/>
                <a:gd name="connsiteX3" fmla="*/ 5479 w 1865862"/>
                <a:gd name="connsiteY3" fmla="*/ 3955617 h 3955617"/>
                <a:gd name="connsiteX4" fmla="*/ 0 w 1865862"/>
                <a:gd name="connsiteY4" fmla="*/ 0 h 3955617"/>
                <a:gd name="connsiteX0" fmla="*/ 0 w 1878109"/>
                <a:gd name="connsiteY0" fmla="*/ 0 h 3955617"/>
                <a:gd name="connsiteX1" fmla="*/ 1865825 w 1878109"/>
                <a:gd name="connsiteY1" fmla="*/ 0 h 3955617"/>
                <a:gd name="connsiteX2" fmla="*/ 1878109 w 1878109"/>
                <a:gd name="connsiteY2" fmla="*/ 2084983 h 3955617"/>
                <a:gd name="connsiteX3" fmla="*/ 5479 w 1878109"/>
                <a:gd name="connsiteY3" fmla="*/ 3955617 h 3955617"/>
                <a:gd name="connsiteX4" fmla="*/ 0 w 1878109"/>
                <a:gd name="connsiteY4" fmla="*/ 0 h 395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8109" h="3955617">
                  <a:moveTo>
                    <a:pt x="0" y="0"/>
                  </a:moveTo>
                  <a:lnTo>
                    <a:pt x="1865825" y="0"/>
                  </a:lnTo>
                  <a:cubicBezTo>
                    <a:pt x="1867651" y="723102"/>
                    <a:pt x="1876283" y="1361881"/>
                    <a:pt x="1878109" y="2084983"/>
                  </a:cubicBezTo>
                  <a:lnTo>
                    <a:pt x="5479" y="3955617"/>
                  </a:lnTo>
                  <a:cubicBezTo>
                    <a:pt x="3653" y="2637078"/>
                    <a:pt x="1826" y="1318539"/>
                    <a:pt x="0" y="0"/>
                  </a:cubicBezTo>
                  <a:close/>
                </a:path>
              </a:pathLst>
            </a:custGeom>
            <a:solidFill>
              <a:srgbClr val="8DB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  <p:pic>
          <p:nvPicPr>
            <p:cNvPr id="52" name="Imagem 51">
              <a:extLst>
                <a:ext uri="{FF2B5EF4-FFF2-40B4-BE49-F238E27FC236}">
                  <a16:creationId xmlns:a16="http://schemas.microsoft.com/office/drawing/2014/main" id="{2B15F09D-1882-0A88-6781-02A2F4EFFF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8900000">
              <a:off x="8513979" y="768706"/>
              <a:ext cx="3566897" cy="3559760"/>
            </a:xfrm>
            <a:prstGeom prst="rect">
              <a:avLst/>
            </a:prstGeom>
          </p:spPr>
        </p:pic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D51702A0-4748-2E00-705A-B2F06C6B92C7}"/>
                </a:ext>
              </a:extLst>
            </p:cNvPr>
            <p:cNvSpPr/>
            <p:nvPr/>
          </p:nvSpPr>
          <p:spPr>
            <a:xfrm rot="18900000">
              <a:off x="11438795" y="1015827"/>
              <a:ext cx="650299" cy="1869784"/>
            </a:xfrm>
            <a:custGeom>
              <a:avLst/>
              <a:gdLst>
                <a:gd name="connsiteX0" fmla="*/ 0 w 650299"/>
                <a:gd name="connsiteY0" fmla="*/ 0 h 1830403"/>
                <a:gd name="connsiteX1" fmla="*/ 650299 w 650299"/>
                <a:gd name="connsiteY1" fmla="*/ 0 h 1830403"/>
                <a:gd name="connsiteX2" fmla="*/ 650299 w 650299"/>
                <a:gd name="connsiteY2" fmla="*/ 1830403 h 1830403"/>
                <a:gd name="connsiteX3" fmla="*/ 0 w 650299"/>
                <a:gd name="connsiteY3" fmla="*/ 1830403 h 1830403"/>
                <a:gd name="connsiteX4" fmla="*/ 0 w 650299"/>
                <a:gd name="connsiteY4" fmla="*/ 0 h 1830403"/>
                <a:gd name="connsiteX0" fmla="*/ 0 w 650299"/>
                <a:gd name="connsiteY0" fmla="*/ 0 h 1830403"/>
                <a:gd name="connsiteX1" fmla="*/ 650299 w 650299"/>
                <a:gd name="connsiteY1" fmla="*/ 0 h 1830403"/>
                <a:gd name="connsiteX2" fmla="*/ 650298 w 650299"/>
                <a:gd name="connsiteY2" fmla="*/ 1255667 h 1830403"/>
                <a:gd name="connsiteX3" fmla="*/ 0 w 650299"/>
                <a:gd name="connsiteY3" fmla="*/ 1830403 h 1830403"/>
                <a:gd name="connsiteX4" fmla="*/ 0 w 650299"/>
                <a:gd name="connsiteY4" fmla="*/ 0 h 1830403"/>
                <a:gd name="connsiteX0" fmla="*/ 0 w 650299"/>
                <a:gd name="connsiteY0" fmla="*/ 0 h 1878298"/>
                <a:gd name="connsiteX1" fmla="*/ 650299 w 650299"/>
                <a:gd name="connsiteY1" fmla="*/ 0 h 1878298"/>
                <a:gd name="connsiteX2" fmla="*/ 650298 w 650299"/>
                <a:gd name="connsiteY2" fmla="*/ 1255667 h 1878298"/>
                <a:gd name="connsiteX3" fmla="*/ 0 w 650299"/>
                <a:gd name="connsiteY3" fmla="*/ 1878298 h 1878298"/>
                <a:gd name="connsiteX4" fmla="*/ 0 w 650299"/>
                <a:gd name="connsiteY4" fmla="*/ 0 h 1878298"/>
                <a:gd name="connsiteX0" fmla="*/ 0 w 650299"/>
                <a:gd name="connsiteY0" fmla="*/ 0 h 1878298"/>
                <a:gd name="connsiteX1" fmla="*/ 650299 w 650299"/>
                <a:gd name="connsiteY1" fmla="*/ 0 h 1878298"/>
                <a:gd name="connsiteX2" fmla="*/ 646895 w 650299"/>
                <a:gd name="connsiteY2" fmla="*/ 1231845 h 1878298"/>
                <a:gd name="connsiteX3" fmla="*/ 0 w 650299"/>
                <a:gd name="connsiteY3" fmla="*/ 1878298 h 1878298"/>
                <a:gd name="connsiteX4" fmla="*/ 0 w 650299"/>
                <a:gd name="connsiteY4" fmla="*/ 0 h 187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299" h="1878298">
                  <a:moveTo>
                    <a:pt x="0" y="0"/>
                  </a:moveTo>
                  <a:lnTo>
                    <a:pt x="650299" y="0"/>
                  </a:lnTo>
                  <a:cubicBezTo>
                    <a:pt x="650299" y="418556"/>
                    <a:pt x="646895" y="813289"/>
                    <a:pt x="646895" y="1231845"/>
                  </a:cubicBezTo>
                  <a:lnTo>
                    <a:pt x="0" y="1878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72EE">
                <a:alpha val="531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E3E56C8A-047D-86C3-EBDF-ED5762A85702}"/>
                </a:ext>
              </a:extLst>
            </p:cNvPr>
            <p:cNvSpPr/>
            <p:nvPr/>
          </p:nvSpPr>
          <p:spPr>
            <a:xfrm rot="18900000">
              <a:off x="8374425" y="809649"/>
              <a:ext cx="2787205" cy="1256814"/>
            </a:xfrm>
            <a:prstGeom prst="rect">
              <a:avLst/>
            </a:prstGeom>
            <a:solidFill>
              <a:srgbClr val="2CB091">
                <a:alpha val="531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FABC1988-EAA7-3641-AEDA-E0A4EBE3144C}"/>
                </a:ext>
              </a:extLst>
            </p:cNvPr>
            <p:cNvSpPr/>
            <p:nvPr/>
          </p:nvSpPr>
          <p:spPr>
            <a:xfrm rot="18900000">
              <a:off x="9843001" y="2044755"/>
              <a:ext cx="1882871" cy="2101606"/>
            </a:xfrm>
            <a:prstGeom prst="rect">
              <a:avLst/>
            </a:prstGeom>
            <a:solidFill>
              <a:srgbClr val="8DBF00">
                <a:alpha val="531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E6F8F79F-3FED-0DF5-860E-22E72064EC35}"/>
                </a:ext>
              </a:extLst>
            </p:cNvPr>
            <p:cNvSpPr/>
            <p:nvPr/>
          </p:nvSpPr>
          <p:spPr>
            <a:xfrm>
              <a:off x="12201626" y="1900989"/>
              <a:ext cx="619225" cy="1304224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63" name="Retângulo 62">
              <a:extLst>
                <a:ext uri="{FF2B5EF4-FFF2-40B4-BE49-F238E27FC236}">
                  <a16:creationId xmlns:a16="http://schemas.microsoft.com/office/drawing/2014/main" id="{62007BE7-797C-65B3-4BF5-DFA2EDAA1C66}"/>
                </a:ext>
              </a:extLst>
            </p:cNvPr>
            <p:cNvSpPr/>
            <p:nvPr/>
          </p:nvSpPr>
          <p:spPr>
            <a:xfrm rot="18900000">
              <a:off x="7547830" y="3809992"/>
              <a:ext cx="3769063" cy="1154220"/>
            </a:xfrm>
            <a:prstGeom prst="rect">
              <a:avLst/>
            </a:prstGeom>
            <a:gradFill>
              <a:gsLst>
                <a:gs pos="66000">
                  <a:schemeClr val="bg1">
                    <a:lumMod val="85000"/>
                    <a:alpha val="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6B35854A-C00F-0D7C-73A0-E7A2461E2887}"/>
              </a:ext>
            </a:extLst>
          </p:cNvPr>
          <p:cNvGrpSpPr/>
          <p:nvPr/>
        </p:nvGrpSpPr>
        <p:grpSpPr>
          <a:xfrm>
            <a:off x="10066822" y="5859353"/>
            <a:ext cx="2125178" cy="1721324"/>
            <a:chOff x="10066822" y="5849079"/>
            <a:chExt cx="2125178" cy="1721324"/>
          </a:xfrm>
        </p:grpSpPr>
        <p:sp>
          <p:nvSpPr>
            <p:cNvPr id="66" name="Retângulo 50">
              <a:extLst>
                <a:ext uri="{FF2B5EF4-FFF2-40B4-BE49-F238E27FC236}">
                  <a16:creationId xmlns:a16="http://schemas.microsoft.com/office/drawing/2014/main" id="{CC2867E3-2DAB-39F0-4A40-5DDA0E06DCFF}"/>
                </a:ext>
              </a:extLst>
            </p:cNvPr>
            <p:cNvSpPr/>
            <p:nvPr/>
          </p:nvSpPr>
          <p:spPr>
            <a:xfrm rot="18900000">
              <a:off x="10066822" y="5849079"/>
              <a:ext cx="2121466" cy="1721324"/>
            </a:xfrm>
            <a:custGeom>
              <a:avLst/>
              <a:gdLst>
                <a:gd name="connsiteX0" fmla="*/ 0 w 2969651"/>
                <a:gd name="connsiteY0" fmla="*/ 0 h 2436925"/>
                <a:gd name="connsiteX1" fmla="*/ 2969651 w 2969651"/>
                <a:gd name="connsiteY1" fmla="*/ 0 h 2436925"/>
                <a:gd name="connsiteX2" fmla="*/ 2969651 w 2969651"/>
                <a:gd name="connsiteY2" fmla="*/ 2436925 h 2436925"/>
                <a:gd name="connsiteX3" fmla="*/ 0 w 2969651"/>
                <a:gd name="connsiteY3" fmla="*/ 2436925 h 2436925"/>
                <a:gd name="connsiteX4" fmla="*/ 0 w 2969651"/>
                <a:gd name="connsiteY4" fmla="*/ 0 h 2436925"/>
                <a:gd name="connsiteX0" fmla="*/ 0 w 2969651"/>
                <a:gd name="connsiteY0" fmla="*/ 0 h 2436925"/>
                <a:gd name="connsiteX1" fmla="*/ 2969651 w 2969651"/>
                <a:gd name="connsiteY1" fmla="*/ 0 h 2436925"/>
                <a:gd name="connsiteX2" fmla="*/ 2969651 w 2969651"/>
                <a:gd name="connsiteY2" fmla="*/ 1845142 h 2436925"/>
                <a:gd name="connsiteX3" fmla="*/ 0 w 2969651"/>
                <a:gd name="connsiteY3" fmla="*/ 2436925 h 2436925"/>
                <a:gd name="connsiteX4" fmla="*/ 0 w 2969651"/>
                <a:gd name="connsiteY4" fmla="*/ 0 h 2436925"/>
                <a:gd name="connsiteX0" fmla="*/ 0 w 2969651"/>
                <a:gd name="connsiteY0" fmla="*/ 0 h 2409527"/>
                <a:gd name="connsiteX1" fmla="*/ 2969651 w 2969651"/>
                <a:gd name="connsiteY1" fmla="*/ 0 h 2409527"/>
                <a:gd name="connsiteX2" fmla="*/ 2969651 w 2969651"/>
                <a:gd name="connsiteY2" fmla="*/ 1845142 h 2409527"/>
                <a:gd name="connsiteX3" fmla="*/ 2394531 w 2969651"/>
                <a:gd name="connsiteY3" fmla="*/ 2409527 h 2409527"/>
                <a:gd name="connsiteX4" fmla="*/ 0 w 2969651"/>
                <a:gd name="connsiteY4" fmla="*/ 0 h 240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651" h="2409527">
                  <a:moveTo>
                    <a:pt x="0" y="0"/>
                  </a:moveTo>
                  <a:lnTo>
                    <a:pt x="2969651" y="0"/>
                  </a:lnTo>
                  <a:lnTo>
                    <a:pt x="2969651" y="1845142"/>
                  </a:lnTo>
                  <a:lnTo>
                    <a:pt x="2394531" y="24095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  <p:pic>
          <p:nvPicPr>
            <p:cNvPr id="67" name="Imagem 66">
              <a:extLst>
                <a:ext uri="{FF2B5EF4-FFF2-40B4-BE49-F238E27FC236}">
                  <a16:creationId xmlns:a16="http://schemas.microsoft.com/office/drawing/2014/main" id="{D87A08C5-3553-2723-798D-671F71E3C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grayscl/>
              <a:lum bright="-20000" contrast="-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54497" y="6181478"/>
              <a:ext cx="1737503" cy="6650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1734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00A9B6D0-2245-4C9C-9FDE-3A1F0AC1A0AD}"/>
              </a:ext>
            </a:extLst>
          </p:cNvPr>
          <p:cNvSpPr txBox="1">
            <a:spLocks/>
          </p:cNvSpPr>
          <p:nvPr/>
        </p:nvSpPr>
        <p:spPr>
          <a:xfrm>
            <a:off x="674187" y="342508"/>
            <a:ext cx="7185359" cy="7723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pt-BR" sz="4000" b="1" dirty="0">
                <a:solidFill>
                  <a:srgbClr val="0070C0"/>
                </a:solidFill>
                <a:latin typeface="+mn-lt"/>
              </a:rPr>
              <a:t>Glossário</a:t>
            </a:r>
            <a:endParaRPr lang="pt-ES" sz="40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F4088D90-A07C-8013-A9AF-BB90D4D296C9}"/>
              </a:ext>
            </a:extLst>
          </p:cNvPr>
          <p:cNvSpPr txBox="1">
            <a:spLocks/>
          </p:cNvSpPr>
          <p:nvPr/>
        </p:nvSpPr>
        <p:spPr>
          <a:xfrm>
            <a:off x="700115" y="1003085"/>
            <a:ext cx="7185359" cy="437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ES" sz="18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E7D7D853-EFC4-F67C-BBBA-61A57F55DEA6}"/>
              </a:ext>
            </a:extLst>
          </p:cNvPr>
          <p:cNvCxnSpPr>
            <a:cxnSpLocks/>
          </p:cNvCxnSpPr>
          <p:nvPr/>
        </p:nvCxnSpPr>
        <p:spPr>
          <a:xfrm>
            <a:off x="-5076" y="1710809"/>
            <a:ext cx="1229047" cy="0"/>
          </a:xfrm>
          <a:prstGeom prst="line">
            <a:avLst/>
          </a:prstGeom>
          <a:ln w="19050">
            <a:solidFill>
              <a:srgbClr val="2CB0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>
            <a:extLst>
              <a:ext uri="{FF2B5EF4-FFF2-40B4-BE49-F238E27FC236}">
                <a16:creationId xmlns:a16="http://schemas.microsoft.com/office/drawing/2014/main" id="{09D0C5E0-25D2-6816-BAFF-08D056CC8277}"/>
              </a:ext>
            </a:extLst>
          </p:cNvPr>
          <p:cNvSpPr/>
          <p:nvPr/>
        </p:nvSpPr>
        <p:spPr>
          <a:xfrm>
            <a:off x="-5076" y="0"/>
            <a:ext cx="410856" cy="1713053"/>
          </a:xfrm>
          <a:prstGeom prst="rect">
            <a:avLst/>
          </a:prstGeom>
          <a:solidFill>
            <a:srgbClr val="2CB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ES"/>
          </a:p>
        </p:txBody>
      </p: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35F7DCC5-AFE1-B7EA-3B3E-AA71C03CCD45}"/>
              </a:ext>
            </a:extLst>
          </p:cNvPr>
          <p:cNvGrpSpPr/>
          <p:nvPr/>
        </p:nvGrpSpPr>
        <p:grpSpPr>
          <a:xfrm>
            <a:off x="7675936" y="-130181"/>
            <a:ext cx="5577081" cy="5903935"/>
            <a:chOff x="7547830" y="-163824"/>
            <a:chExt cx="5577081" cy="5903935"/>
          </a:xfrm>
        </p:grpSpPr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FA28DFE7-DB5E-274B-5941-FA362E500A2C}"/>
                </a:ext>
              </a:extLst>
            </p:cNvPr>
            <p:cNvSpPr/>
            <p:nvPr/>
          </p:nvSpPr>
          <p:spPr>
            <a:xfrm rot="18900000">
              <a:off x="11259086" y="580949"/>
              <a:ext cx="1865825" cy="1865827"/>
            </a:xfrm>
            <a:custGeom>
              <a:avLst/>
              <a:gdLst>
                <a:gd name="connsiteX0" fmla="*/ 0 w 1865825"/>
                <a:gd name="connsiteY0" fmla="*/ 0 h 1865825"/>
                <a:gd name="connsiteX1" fmla="*/ 1865825 w 1865825"/>
                <a:gd name="connsiteY1" fmla="*/ 0 h 1865825"/>
                <a:gd name="connsiteX2" fmla="*/ 1865825 w 1865825"/>
                <a:gd name="connsiteY2" fmla="*/ 1865825 h 1865825"/>
                <a:gd name="connsiteX3" fmla="*/ 0 w 1865825"/>
                <a:gd name="connsiteY3" fmla="*/ 1865825 h 1865825"/>
                <a:gd name="connsiteX4" fmla="*/ 0 w 1865825"/>
                <a:gd name="connsiteY4" fmla="*/ 0 h 1865825"/>
                <a:gd name="connsiteX0" fmla="*/ 0 w 1865825"/>
                <a:gd name="connsiteY0" fmla="*/ 0 h 1865825"/>
                <a:gd name="connsiteX1" fmla="*/ 1865825 w 1865825"/>
                <a:gd name="connsiteY1" fmla="*/ 0 h 1865825"/>
                <a:gd name="connsiteX2" fmla="*/ 983628 w 1865825"/>
                <a:gd name="connsiteY2" fmla="*/ 895958 h 1865825"/>
                <a:gd name="connsiteX3" fmla="*/ 0 w 1865825"/>
                <a:gd name="connsiteY3" fmla="*/ 1865825 h 1865825"/>
                <a:gd name="connsiteX4" fmla="*/ 0 w 1865825"/>
                <a:gd name="connsiteY4" fmla="*/ 0 h 186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5825" h="1865825">
                  <a:moveTo>
                    <a:pt x="0" y="0"/>
                  </a:moveTo>
                  <a:lnTo>
                    <a:pt x="1865825" y="0"/>
                  </a:lnTo>
                  <a:lnTo>
                    <a:pt x="983628" y="895958"/>
                  </a:lnTo>
                  <a:lnTo>
                    <a:pt x="0" y="18658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E7F68F8D-4616-1D94-B3F1-A7C21E689AF9}"/>
                </a:ext>
              </a:extLst>
            </p:cNvPr>
            <p:cNvSpPr/>
            <p:nvPr/>
          </p:nvSpPr>
          <p:spPr>
            <a:xfrm rot="18900000">
              <a:off x="7974987" y="-163824"/>
              <a:ext cx="4070318" cy="1865827"/>
            </a:xfrm>
            <a:custGeom>
              <a:avLst/>
              <a:gdLst>
                <a:gd name="connsiteX0" fmla="*/ 0 w 4070318"/>
                <a:gd name="connsiteY0" fmla="*/ 0 h 1865827"/>
                <a:gd name="connsiteX1" fmla="*/ 4070318 w 4070318"/>
                <a:gd name="connsiteY1" fmla="*/ 0 h 1865827"/>
                <a:gd name="connsiteX2" fmla="*/ 4070318 w 4070318"/>
                <a:gd name="connsiteY2" fmla="*/ 1865827 h 1865827"/>
                <a:gd name="connsiteX3" fmla="*/ 0 w 4070318"/>
                <a:gd name="connsiteY3" fmla="*/ 1865827 h 1865827"/>
                <a:gd name="connsiteX4" fmla="*/ 0 w 4070318"/>
                <a:gd name="connsiteY4" fmla="*/ 0 h 1865827"/>
                <a:gd name="connsiteX0" fmla="*/ 0 w 4070318"/>
                <a:gd name="connsiteY0" fmla="*/ 0 h 1865827"/>
                <a:gd name="connsiteX1" fmla="*/ 2220802 w 4070318"/>
                <a:gd name="connsiteY1" fmla="*/ 1 h 1865827"/>
                <a:gd name="connsiteX2" fmla="*/ 4070318 w 4070318"/>
                <a:gd name="connsiteY2" fmla="*/ 1865827 h 1865827"/>
                <a:gd name="connsiteX3" fmla="*/ 0 w 4070318"/>
                <a:gd name="connsiteY3" fmla="*/ 1865827 h 1865827"/>
                <a:gd name="connsiteX4" fmla="*/ 0 w 4070318"/>
                <a:gd name="connsiteY4" fmla="*/ 0 h 1865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0318" h="1865827">
                  <a:moveTo>
                    <a:pt x="0" y="0"/>
                  </a:moveTo>
                  <a:lnTo>
                    <a:pt x="2220802" y="1"/>
                  </a:lnTo>
                  <a:lnTo>
                    <a:pt x="4070318" y="1865827"/>
                  </a:lnTo>
                  <a:lnTo>
                    <a:pt x="0" y="18658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B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8801EA18-52CA-0712-88B5-AFB25520C182}"/>
                </a:ext>
              </a:extLst>
            </p:cNvPr>
            <p:cNvSpPr/>
            <p:nvPr/>
          </p:nvSpPr>
          <p:spPr>
            <a:xfrm rot="18900000">
              <a:off x="10518168" y="1784493"/>
              <a:ext cx="1878109" cy="3955618"/>
            </a:xfrm>
            <a:custGeom>
              <a:avLst/>
              <a:gdLst>
                <a:gd name="connsiteX0" fmla="*/ 0 w 1865825"/>
                <a:gd name="connsiteY0" fmla="*/ 0 h 3993974"/>
                <a:gd name="connsiteX1" fmla="*/ 1865825 w 1865825"/>
                <a:gd name="connsiteY1" fmla="*/ 0 h 3993974"/>
                <a:gd name="connsiteX2" fmla="*/ 1865825 w 1865825"/>
                <a:gd name="connsiteY2" fmla="*/ 3993974 h 3993974"/>
                <a:gd name="connsiteX3" fmla="*/ 0 w 1865825"/>
                <a:gd name="connsiteY3" fmla="*/ 3993974 h 3993974"/>
                <a:gd name="connsiteX4" fmla="*/ 0 w 1865825"/>
                <a:gd name="connsiteY4" fmla="*/ 0 h 3993974"/>
                <a:gd name="connsiteX0" fmla="*/ 0 w 1871304"/>
                <a:gd name="connsiteY0" fmla="*/ 0 h 3993974"/>
                <a:gd name="connsiteX1" fmla="*/ 1865825 w 1871304"/>
                <a:gd name="connsiteY1" fmla="*/ 0 h 3993974"/>
                <a:gd name="connsiteX2" fmla="*/ 1871304 w 1871304"/>
                <a:gd name="connsiteY2" fmla="*/ 2169307 h 3993974"/>
                <a:gd name="connsiteX3" fmla="*/ 0 w 1871304"/>
                <a:gd name="connsiteY3" fmla="*/ 3993974 h 3993974"/>
                <a:gd name="connsiteX4" fmla="*/ 0 w 1871304"/>
                <a:gd name="connsiteY4" fmla="*/ 0 h 3993974"/>
                <a:gd name="connsiteX0" fmla="*/ 0 w 1871304"/>
                <a:gd name="connsiteY0" fmla="*/ 0 h 3993974"/>
                <a:gd name="connsiteX1" fmla="*/ 1865825 w 1871304"/>
                <a:gd name="connsiteY1" fmla="*/ 0 h 3993974"/>
                <a:gd name="connsiteX2" fmla="*/ 1871304 w 1871304"/>
                <a:gd name="connsiteY2" fmla="*/ 2180266 h 3993974"/>
                <a:gd name="connsiteX3" fmla="*/ 0 w 1871304"/>
                <a:gd name="connsiteY3" fmla="*/ 3993974 h 3993974"/>
                <a:gd name="connsiteX4" fmla="*/ 0 w 1871304"/>
                <a:gd name="connsiteY4" fmla="*/ 0 h 3993974"/>
                <a:gd name="connsiteX0" fmla="*/ 0 w 1871304"/>
                <a:gd name="connsiteY0" fmla="*/ 0 h 3955617"/>
                <a:gd name="connsiteX1" fmla="*/ 1865825 w 1871304"/>
                <a:gd name="connsiteY1" fmla="*/ 0 h 3955617"/>
                <a:gd name="connsiteX2" fmla="*/ 1871304 w 1871304"/>
                <a:gd name="connsiteY2" fmla="*/ 2180266 h 3955617"/>
                <a:gd name="connsiteX3" fmla="*/ 5479 w 1871304"/>
                <a:gd name="connsiteY3" fmla="*/ 3955617 h 3955617"/>
                <a:gd name="connsiteX4" fmla="*/ 0 w 1871304"/>
                <a:gd name="connsiteY4" fmla="*/ 0 h 3955617"/>
                <a:gd name="connsiteX0" fmla="*/ 0 w 1874707"/>
                <a:gd name="connsiteY0" fmla="*/ 0 h 3955617"/>
                <a:gd name="connsiteX1" fmla="*/ 1865825 w 1874707"/>
                <a:gd name="connsiteY1" fmla="*/ 0 h 3955617"/>
                <a:gd name="connsiteX2" fmla="*/ 1874707 w 1874707"/>
                <a:gd name="connsiteY2" fmla="*/ 2122415 h 3955617"/>
                <a:gd name="connsiteX3" fmla="*/ 5479 w 1874707"/>
                <a:gd name="connsiteY3" fmla="*/ 3955617 h 3955617"/>
                <a:gd name="connsiteX4" fmla="*/ 0 w 1874707"/>
                <a:gd name="connsiteY4" fmla="*/ 0 h 3955617"/>
                <a:gd name="connsiteX0" fmla="*/ 0 w 1865862"/>
                <a:gd name="connsiteY0" fmla="*/ 0 h 3955617"/>
                <a:gd name="connsiteX1" fmla="*/ 1865825 w 1865862"/>
                <a:gd name="connsiteY1" fmla="*/ 0 h 3955617"/>
                <a:gd name="connsiteX2" fmla="*/ 1803241 w 1865862"/>
                <a:gd name="connsiteY2" fmla="*/ 2078176 h 3955617"/>
                <a:gd name="connsiteX3" fmla="*/ 5479 w 1865862"/>
                <a:gd name="connsiteY3" fmla="*/ 3955617 h 3955617"/>
                <a:gd name="connsiteX4" fmla="*/ 0 w 1865862"/>
                <a:gd name="connsiteY4" fmla="*/ 0 h 3955617"/>
                <a:gd name="connsiteX0" fmla="*/ 0 w 1878109"/>
                <a:gd name="connsiteY0" fmla="*/ 0 h 3955617"/>
                <a:gd name="connsiteX1" fmla="*/ 1865825 w 1878109"/>
                <a:gd name="connsiteY1" fmla="*/ 0 h 3955617"/>
                <a:gd name="connsiteX2" fmla="*/ 1878109 w 1878109"/>
                <a:gd name="connsiteY2" fmla="*/ 2084983 h 3955617"/>
                <a:gd name="connsiteX3" fmla="*/ 5479 w 1878109"/>
                <a:gd name="connsiteY3" fmla="*/ 3955617 h 3955617"/>
                <a:gd name="connsiteX4" fmla="*/ 0 w 1878109"/>
                <a:gd name="connsiteY4" fmla="*/ 0 h 395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8109" h="3955617">
                  <a:moveTo>
                    <a:pt x="0" y="0"/>
                  </a:moveTo>
                  <a:lnTo>
                    <a:pt x="1865825" y="0"/>
                  </a:lnTo>
                  <a:cubicBezTo>
                    <a:pt x="1867651" y="723102"/>
                    <a:pt x="1876283" y="1361881"/>
                    <a:pt x="1878109" y="2084983"/>
                  </a:cubicBezTo>
                  <a:lnTo>
                    <a:pt x="5479" y="3955617"/>
                  </a:lnTo>
                  <a:cubicBezTo>
                    <a:pt x="3653" y="2637078"/>
                    <a:pt x="1826" y="1318539"/>
                    <a:pt x="0" y="0"/>
                  </a:cubicBezTo>
                  <a:close/>
                </a:path>
              </a:pathLst>
            </a:custGeom>
            <a:solidFill>
              <a:srgbClr val="8DB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  <p:pic>
          <p:nvPicPr>
            <p:cNvPr id="52" name="Imagem 51">
              <a:extLst>
                <a:ext uri="{FF2B5EF4-FFF2-40B4-BE49-F238E27FC236}">
                  <a16:creationId xmlns:a16="http://schemas.microsoft.com/office/drawing/2014/main" id="{2B15F09D-1882-0A88-6781-02A2F4EFFF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8900000">
              <a:off x="8513979" y="768706"/>
              <a:ext cx="3566897" cy="3559760"/>
            </a:xfrm>
            <a:prstGeom prst="rect">
              <a:avLst/>
            </a:prstGeom>
          </p:spPr>
        </p:pic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D51702A0-4748-2E00-705A-B2F06C6B92C7}"/>
                </a:ext>
              </a:extLst>
            </p:cNvPr>
            <p:cNvSpPr/>
            <p:nvPr/>
          </p:nvSpPr>
          <p:spPr>
            <a:xfrm rot="18900000">
              <a:off x="11438795" y="1015827"/>
              <a:ext cx="650299" cy="1869784"/>
            </a:xfrm>
            <a:custGeom>
              <a:avLst/>
              <a:gdLst>
                <a:gd name="connsiteX0" fmla="*/ 0 w 650299"/>
                <a:gd name="connsiteY0" fmla="*/ 0 h 1830403"/>
                <a:gd name="connsiteX1" fmla="*/ 650299 w 650299"/>
                <a:gd name="connsiteY1" fmla="*/ 0 h 1830403"/>
                <a:gd name="connsiteX2" fmla="*/ 650299 w 650299"/>
                <a:gd name="connsiteY2" fmla="*/ 1830403 h 1830403"/>
                <a:gd name="connsiteX3" fmla="*/ 0 w 650299"/>
                <a:gd name="connsiteY3" fmla="*/ 1830403 h 1830403"/>
                <a:gd name="connsiteX4" fmla="*/ 0 w 650299"/>
                <a:gd name="connsiteY4" fmla="*/ 0 h 1830403"/>
                <a:gd name="connsiteX0" fmla="*/ 0 w 650299"/>
                <a:gd name="connsiteY0" fmla="*/ 0 h 1830403"/>
                <a:gd name="connsiteX1" fmla="*/ 650299 w 650299"/>
                <a:gd name="connsiteY1" fmla="*/ 0 h 1830403"/>
                <a:gd name="connsiteX2" fmla="*/ 650298 w 650299"/>
                <a:gd name="connsiteY2" fmla="*/ 1255667 h 1830403"/>
                <a:gd name="connsiteX3" fmla="*/ 0 w 650299"/>
                <a:gd name="connsiteY3" fmla="*/ 1830403 h 1830403"/>
                <a:gd name="connsiteX4" fmla="*/ 0 w 650299"/>
                <a:gd name="connsiteY4" fmla="*/ 0 h 1830403"/>
                <a:gd name="connsiteX0" fmla="*/ 0 w 650299"/>
                <a:gd name="connsiteY0" fmla="*/ 0 h 1878298"/>
                <a:gd name="connsiteX1" fmla="*/ 650299 w 650299"/>
                <a:gd name="connsiteY1" fmla="*/ 0 h 1878298"/>
                <a:gd name="connsiteX2" fmla="*/ 650298 w 650299"/>
                <a:gd name="connsiteY2" fmla="*/ 1255667 h 1878298"/>
                <a:gd name="connsiteX3" fmla="*/ 0 w 650299"/>
                <a:gd name="connsiteY3" fmla="*/ 1878298 h 1878298"/>
                <a:gd name="connsiteX4" fmla="*/ 0 w 650299"/>
                <a:gd name="connsiteY4" fmla="*/ 0 h 1878298"/>
                <a:gd name="connsiteX0" fmla="*/ 0 w 650299"/>
                <a:gd name="connsiteY0" fmla="*/ 0 h 1878298"/>
                <a:gd name="connsiteX1" fmla="*/ 650299 w 650299"/>
                <a:gd name="connsiteY1" fmla="*/ 0 h 1878298"/>
                <a:gd name="connsiteX2" fmla="*/ 646895 w 650299"/>
                <a:gd name="connsiteY2" fmla="*/ 1231845 h 1878298"/>
                <a:gd name="connsiteX3" fmla="*/ 0 w 650299"/>
                <a:gd name="connsiteY3" fmla="*/ 1878298 h 1878298"/>
                <a:gd name="connsiteX4" fmla="*/ 0 w 650299"/>
                <a:gd name="connsiteY4" fmla="*/ 0 h 187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299" h="1878298">
                  <a:moveTo>
                    <a:pt x="0" y="0"/>
                  </a:moveTo>
                  <a:lnTo>
                    <a:pt x="650299" y="0"/>
                  </a:lnTo>
                  <a:cubicBezTo>
                    <a:pt x="650299" y="418556"/>
                    <a:pt x="646895" y="813289"/>
                    <a:pt x="646895" y="1231845"/>
                  </a:cubicBezTo>
                  <a:lnTo>
                    <a:pt x="0" y="1878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72EE">
                <a:alpha val="531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E3E56C8A-047D-86C3-EBDF-ED5762A85702}"/>
                </a:ext>
              </a:extLst>
            </p:cNvPr>
            <p:cNvSpPr/>
            <p:nvPr/>
          </p:nvSpPr>
          <p:spPr>
            <a:xfrm rot="18900000">
              <a:off x="8374425" y="809649"/>
              <a:ext cx="2787205" cy="1256814"/>
            </a:xfrm>
            <a:prstGeom prst="rect">
              <a:avLst/>
            </a:prstGeom>
            <a:solidFill>
              <a:srgbClr val="2CB091">
                <a:alpha val="531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FABC1988-EAA7-3641-AEDA-E0A4EBE3144C}"/>
                </a:ext>
              </a:extLst>
            </p:cNvPr>
            <p:cNvSpPr/>
            <p:nvPr/>
          </p:nvSpPr>
          <p:spPr>
            <a:xfrm rot="18900000">
              <a:off x="9843001" y="2044755"/>
              <a:ext cx="1882871" cy="2101606"/>
            </a:xfrm>
            <a:prstGeom prst="rect">
              <a:avLst/>
            </a:prstGeom>
            <a:solidFill>
              <a:srgbClr val="8DBF00">
                <a:alpha val="531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E6F8F79F-3FED-0DF5-860E-22E72064EC35}"/>
                </a:ext>
              </a:extLst>
            </p:cNvPr>
            <p:cNvSpPr/>
            <p:nvPr/>
          </p:nvSpPr>
          <p:spPr>
            <a:xfrm>
              <a:off x="12201626" y="1900989"/>
              <a:ext cx="619225" cy="1304224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63" name="Retângulo 62">
              <a:extLst>
                <a:ext uri="{FF2B5EF4-FFF2-40B4-BE49-F238E27FC236}">
                  <a16:creationId xmlns:a16="http://schemas.microsoft.com/office/drawing/2014/main" id="{62007BE7-797C-65B3-4BF5-DFA2EDAA1C66}"/>
                </a:ext>
              </a:extLst>
            </p:cNvPr>
            <p:cNvSpPr/>
            <p:nvPr/>
          </p:nvSpPr>
          <p:spPr>
            <a:xfrm rot="18900000">
              <a:off x="7547830" y="3809992"/>
              <a:ext cx="3769063" cy="1154220"/>
            </a:xfrm>
            <a:prstGeom prst="rect">
              <a:avLst/>
            </a:prstGeom>
            <a:gradFill>
              <a:gsLst>
                <a:gs pos="66000">
                  <a:schemeClr val="bg1">
                    <a:lumMod val="85000"/>
                    <a:alpha val="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6B35854A-C00F-0D7C-73A0-E7A2461E2887}"/>
              </a:ext>
            </a:extLst>
          </p:cNvPr>
          <p:cNvGrpSpPr/>
          <p:nvPr/>
        </p:nvGrpSpPr>
        <p:grpSpPr>
          <a:xfrm>
            <a:off x="10066822" y="5859353"/>
            <a:ext cx="2125178" cy="1721324"/>
            <a:chOff x="10066822" y="5849079"/>
            <a:chExt cx="2125178" cy="1721324"/>
          </a:xfrm>
        </p:grpSpPr>
        <p:sp>
          <p:nvSpPr>
            <p:cNvPr id="66" name="Retângulo 50">
              <a:extLst>
                <a:ext uri="{FF2B5EF4-FFF2-40B4-BE49-F238E27FC236}">
                  <a16:creationId xmlns:a16="http://schemas.microsoft.com/office/drawing/2014/main" id="{CC2867E3-2DAB-39F0-4A40-5DDA0E06DCFF}"/>
                </a:ext>
              </a:extLst>
            </p:cNvPr>
            <p:cNvSpPr/>
            <p:nvPr/>
          </p:nvSpPr>
          <p:spPr>
            <a:xfrm rot="18900000">
              <a:off x="10066822" y="5849079"/>
              <a:ext cx="2121466" cy="1721324"/>
            </a:xfrm>
            <a:custGeom>
              <a:avLst/>
              <a:gdLst>
                <a:gd name="connsiteX0" fmla="*/ 0 w 2969651"/>
                <a:gd name="connsiteY0" fmla="*/ 0 h 2436925"/>
                <a:gd name="connsiteX1" fmla="*/ 2969651 w 2969651"/>
                <a:gd name="connsiteY1" fmla="*/ 0 h 2436925"/>
                <a:gd name="connsiteX2" fmla="*/ 2969651 w 2969651"/>
                <a:gd name="connsiteY2" fmla="*/ 2436925 h 2436925"/>
                <a:gd name="connsiteX3" fmla="*/ 0 w 2969651"/>
                <a:gd name="connsiteY3" fmla="*/ 2436925 h 2436925"/>
                <a:gd name="connsiteX4" fmla="*/ 0 w 2969651"/>
                <a:gd name="connsiteY4" fmla="*/ 0 h 2436925"/>
                <a:gd name="connsiteX0" fmla="*/ 0 w 2969651"/>
                <a:gd name="connsiteY0" fmla="*/ 0 h 2436925"/>
                <a:gd name="connsiteX1" fmla="*/ 2969651 w 2969651"/>
                <a:gd name="connsiteY1" fmla="*/ 0 h 2436925"/>
                <a:gd name="connsiteX2" fmla="*/ 2969651 w 2969651"/>
                <a:gd name="connsiteY2" fmla="*/ 1845142 h 2436925"/>
                <a:gd name="connsiteX3" fmla="*/ 0 w 2969651"/>
                <a:gd name="connsiteY3" fmla="*/ 2436925 h 2436925"/>
                <a:gd name="connsiteX4" fmla="*/ 0 w 2969651"/>
                <a:gd name="connsiteY4" fmla="*/ 0 h 2436925"/>
                <a:gd name="connsiteX0" fmla="*/ 0 w 2969651"/>
                <a:gd name="connsiteY0" fmla="*/ 0 h 2409527"/>
                <a:gd name="connsiteX1" fmla="*/ 2969651 w 2969651"/>
                <a:gd name="connsiteY1" fmla="*/ 0 h 2409527"/>
                <a:gd name="connsiteX2" fmla="*/ 2969651 w 2969651"/>
                <a:gd name="connsiteY2" fmla="*/ 1845142 h 2409527"/>
                <a:gd name="connsiteX3" fmla="*/ 2394531 w 2969651"/>
                <a:gd name="connsiteY3" fmla="*/ 2409527 h 2409527"/>
                <a:gd name="connsiteX4" fmla="*/ 0 w 2969651"/>
                <a:gd name="connsiteY4" fmla="*/ 0 h 240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651" h="2409527">
                  <a:moveTo>
                    <a:pt x="0" y="0"/>
                  </a:moveTo>
                  <a:lnTo>
                    <a:pt x="2969651" y="0"/>
                  </a:lnTo>
                  <a:lnTo>
                    <a:pt x="2969651" y="1845142"/>
                  </a:lnTo>
                  <a:lnTo>
                    <a:pt x="2394531" y="24095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  <p:pic>
          <p:nvPicPr>
            <p:cNvPr id="67" name="Imagem 66">
              <a:extLst>
                <a:ext uri="{FF2B5EF4-FFF2-40B4-BE49-F238E27FC236}">
                  <a16:creationId xmlns:a16="http://schemas.microsoft.com/office/drawing/2014/main" id="{D87A08C5-3553-2723-798D-671F71E3C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grayscl/>
              <a:lum bright="-20000" contrast="-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54497" y="6181478"/>
              <a:ext cx="1737503" cy="66507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458DFA4-CE4D-BD1E-D24E-CB5B89E6E554}"/>
              </a:ext>
            </a:extLst>
          </p:cNvPr>
          <p:cNvSpPr txBox="1"/>
          <p:nvPr/>
        </p:nvSpPr>
        <p:spPr>
          <a:xfrm>
            <a:off x="328474" y="1934632"/>
            <a:ext cx="76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que é o Experience </a:t>
            </a:r>
            <a:r>
              <a:rPr lang="pt-BR" dirty="0" err="1"/>
              <a:t>Builder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1229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Agrupar 32">
            <a:extLst>
              <a:ext uri="{FF2B5EF4-FFF2-40B4-BE49-F238E27FC236}">
                <a16:creationId xmlns:a16="http://schemas.microsoft.com/office/drawing/2014/main" id="{D489B346-E2CC-39A7-3A87-147983F8557A}"/>
              </a:ext>
            </a:extLst>
          </p:cNvPr>
          <p:cNvGrpSpPr/>
          <p:nvPr/>
        </p:nvGrpSpPr>
        <p:grpSpPr>
          <a:xfrm>
            <a:off x="9085628" y="2146948"/>
            <a:ext cx="4358981" cy="5969853"/>
            <a:chOff x="9085628" y="2146948"/>
            <a:chExt cx="4358981" cy="5969853"/>
          </a:xfrm>
        </p:grpSpPr>
        <p:sp>
          <p:nvSpPr>
            <p:cNvPr id="26" name="Retângulo 37">
              <a:extLst>
                <a:ext uri="{FF2B5EF4-FFF2-40B4-BE49-F238E27FC236}">
                  <a16:creationId xmlns:a16="http://schemas.microsoft.com/office/drawing/2014/main" id="{882DD1AE-A9B4-0838-8A75-C22803168551}"/>
                </a:ext>
              </a:extLst>
            </p:cNvPr>
            <p:cNvSpPr/>
            <p:nvPr/>
          </p:nvSpPr>
          <p:spPr>
            <a:xfrm rot="13500000" flipH="1">
              <a:off x="11268501" y="4411260"/>
              <a:ext cx="1867347" cy="1865827"/>
            </a:xfrm>
            <a:custGeom>
              <a:avLst/>
              <a:gdLst>
                <a:gd name="connsiteX0" fmla="*/ 0 w 1865825"/>
                <a:gd name="connsiteY0" fmla="*/ 0 h 1865825"/>
                <a:gd name="connsiteX1" fmla="*/ 1865825 w 1865825"/>
                <a:gd name="connsiteY1" fmla="*/ 0 h 1865825"/>
                <a:gd name="connsiteX2" fmla="*/ 1865825 w 1865825"/>
                <a:gd name="connsiteY2" fmla="*/ 1865825 h 1865825"/>
                <a:gd name="connsiteX3" fmla="*/ 0 w 1865825"/>
                <a:gd name="connsiteY3" fmla="*/ 1865825 h 1865825"/>
                <a:gd name="connsiteX4" fmla="*/ 0 w 1865825"/>
                <a:gd name="connsiteY4" fmla="*/ 0 h 1865825"/>
                <a:gd name="connsiteX0" fmla="*/ 0 w 1865825"/>
                <a:gd name="connsiteY0" fmla="*/ 0 h 1865825"/>
                <a:gd name="connsiteX1" fmla="*/ 1865825 w 1865825"/>
                <a:gd name="connsiteY1" fmla="*/ 0 h 1865825"/>
                <a:gd name="connsiteX2" fmla="*/ 983628 w 1865825"/>
                <a:gd name="connsiteY2" fmla="*/ 895958 h 1865825"/>
                <a:gd name="connsiteX3" fmla="*/ 0 w 1865825"/>
                <a:gd name="connsiteY3" fmla="*/ 1865825 h 1865825"/>
                <a:gd name="connsiteX4" fmla="*/ 0 w 1865825"/>
                <a:gd name="connsiteY4" fmla="*/ 0 h 186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5825" h="1865825">
                  <a:moveTo>
                    <a:pt x="0" y="0"/>
                  </a:moveTo>
                  <a:lnTo>
                    <a:pt x="1865825" y="0"/>
                  </a:lnTo>
                  <a:lnTo>
                    <a:pt x="983628" y="895958"/>
                  </a:lnTo>
                  <a:lnTo>
                    <a:pt x="0" y="18658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27" name="Retângulo 38">
              <a:extLst>
                <a:ext uri="{FF2B5EF4-FFF2-40B4-BE49-F238E27FC236}">
                  <a16:creationId xmlns:a16="http://schemas.microsoft.com/office/drawing/2014/main" id="{F724C56F-1B1F-AF86-865C-0AECF7C44830}"/>
                </a:ext>
              </a:extLst>
            </p:cNvPr>
            <p:cNvSpPr/>
            <p:nvPr/>
          </p:nvSpPr>
          <p:spPr>
            <a:xfrm rot="13500000" flipH="1">
              <a:off x="7981723" y="5147068"/>
              <a:ext cx="4073638" cy="1865827"/>
            </a:xfrm>
            <a:custGeom>
              <a:avLst/>
              <a:gdLst>
                <a:gd name="connsiteX0" fmla="*/ 0 w 4070318"/>
                <a:gd name="connsiteY0" fmla="*/ 0 h 1865827"/>
                <a:gd name="connsiteX1" fmla="*/ 4070318 w 4070318"/>
                <a:gd name="connsiteY1" fmla="*/ 0 h 1865827"/>
                <a:gd name="connsiteX2" fmla="*/ 4070318 w 4070318"/>
                <a:gd name="connsiteY2" fmla="*/ 1865827 h 1865827"/>
                <a:gd name="connsiteX3" fmla="*/ 0 w 4070318"/>
                <a:gd name="connsiteY3" fmla="*/ 1865827 h 1865827"/>
                <a:gd name="connsiteX4" fmla="*/ 0 w 4070318"/>
                <a:gd name="connsiteY4" fmla="*/ 0 h 1865827"/>
                <a:gd name="connsiteX0" fmla="*/ 0 w 4070318"/>
                <a:gd name="connsiteY0" fmla="*/ 0 h 1865827"/>
                <a:gd name="connsiteX1" fmla="*/ 2220802 w 4070318"/>
                <a:gd name="connsiteY1" fmla="*/ 1 h 1865827"/>
                <a:gd name="connsiteX2" fmla="*/ 4070318 w 4070318"/>
                <a:gd name="connsiteY2" fmla="*/ 1865827 h 1865827"/>
                <a:gd name="connsiteX3" fmla="*/ 0 w 4070318"/>
                <a:gd name="connsiteY3" fmla="*/ 1865827 h 1865827"/>
                <a:gd name="connsiteX4" fmla="*/ 0 w 4070318"/>
                <a:gd name="connsiteY4" fmla="*/ 0 h 1865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0318" h="1865827">
                  <a:moveTo>
                    <a:pt x="0" y="0"/>
                  </a:moveTo>
                  <a:lnTo>
                    <a:pt x="2220802" y="1"/>
                  </a:lnTo>
                  <a:lnTo>
                    <a:pt x="4070318" y="1865827"/>
                  </a:lnTo>
                  <a:lnTo>
                    <a:pt x="0" y="18658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B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  <p:sp>
          <p:nvSpPr>
            <p:cNvPr id="28" name="Retângulo 39">
              <a:extLst>
                <a:ext uri="{FF2B5EF4-FFF2-40B4-BE49-F238E27FC236}">
                  <a16:creationId xmlns:a16="http://schemas.microsoft.com/office/drawing/2014/main" id="{5FF50879-A121-57D6-27DE-7F1059086F70}"/>
                </a:ext>
              </a:extLst>
            </p:cNvPr>
            <p:cNvSpPr/>
            <p:nvPr/>
          </p:nvSpPr>
          <p:spPr>
            <a:xfrm rot="13500000" flipH="1">
              <a:off x="10526979" y="1108960"/>
              <a:ext cx="1879641" cy="3955618"/>
            </a:xfrm>
            <a:custGeom>
              <a:avLst/>
              <a:gdLst>
                <a:gd name="connsiteX0" fmla="*/ 0 w 1865825"/>
                <a:gd name="connsiteY0" fmla="*/ 0 h 3993974"/>
                <a:gd name="connsiteX1" fmla="*/ 1865825 w 1865825"/>
                <a:gd name="connsiteY1" fmla="*/ 0 h 3993974"/>
                <a:gd name="connsiteX2" fmla="*/ 1865825 w 1865825"/>
                <a:gd name="connsiteY2" fmla="*/ 3993974 h 3993974"/>
                <a:gd name="connsiteX3" fmla="*/ 0 w 1865825"/>
                <a:gd name="connsiteY3" fmla="*/ 3993974 h 3993974"/>
                <a:gd name="connsiteX4" fmla="*/ 0 w 1865825"/>
                <a:gd name="connsiteY4" fmla="*/ 0 h 3993974"/>
                <a:gd name="connsiteX0" fmla="*/ 0 w 1871304"/>
                <a:gd name="connsiteY0" fmla="*/ 0 h 3993974"/>
                <a:gd name="connsiteX1" fmla="*/ 1865825 w 1871304"/>
                <a:gd name="connsiteY1" fmla="*/ 0 h 3993974"/>
                <a:gd name="connsiteX2" fmla="*/ 1871304 w 1871304"/>
                <a:gd name="connsiteY2" fmla="*/ 2169307 h 3993974"/>
                <a:gd name="connsiteX3" fmla="*/ 0 w 1871304"/>
                <a:gd name="connsiteY3" fmla="*/ 3993974 h 3993974"/>
                <a:gd name="connsiteX4" fmla="*/ 0 w 1871304"/>
                <a:gd name="connsiteY4" fmla="*/ 0 h 3993974"/>
                <a:gd name="connsiteX0" fmla="*/ 0 w 1871304"/>
                <a:gd name="connsiteY0" fmla="*/ 0 h 3993974"/>
                <a:gd name="connsiteX1" fmla="*/ 1865825 w 1871304"/>
                <a:gd name="connsiteY1" fmla="*/ 0 h 3993974"/>
                <a:gd name="connsiteX2" fmla="*/ 1871304 w 1871304"/>
                <a:gd name="connsiteY2" fmla="*/ 2180266 h 3993974"/>
                <a:gd name="connsiteX3" fmla="*/ 0 w 1871304"/>
                <a:gd name="connsiteY3" fmla="*/ 3993974 h 3993974"/>
                <a:gd name="connsiteX4" fmla="*/ 0 w 1871304"/>
                <a:gd name="connsiteY4" fmla="*/ 0 h 3993974"/>
                <a:gd name="connsiteX0" fmla="*/ 0 w 1871304"/>
                <a:gd name="connsiteY0" fmla="*/ 0 h 3955617"/>
                <a:gd name="connsiteX1" fmla="*/ 1865825 w 1871304"/>
                <a:gd name="connsiteY1" fmla="*/ 0 h 3955617"/>
                <a:gd name="connsiteX2" fmla="*/ 1871304 w 1871304"/>
                <a:gd name="connsiteY2" fmla="*/ 2180266 h 3955617"/>
                <a:gd name="connsiteX3" fmla="*/ 5479 w 1871304"/>
                <a:gd name="connsiteY3" fmla="*/ 3955617 h 3955617"/>
                <a:gd name="connsiteX4" fmla="*/ 0 w 1871304"/>
                <a:gd name="connsiteY4" fmla="*/ 0 h 3955617"/>
                <a:gd name="connsiteX0" fmla="*/ 0 w 1874707"/>
                <a:gd name="connsiteY0" fmla="*/ 0 h 3955617"/>
                <a:gd name="connsiteX1" fmla="*/ 1865825 w 1874707"/>
                <a:gd name="connsiteY1" fmla="*/ 0 h 3955617"/>
                <a:gd name="connsiteX2" fmla="*/ 1874707 w 1874707"/>
                <a:gd name="connsiteY2" fmla="*/ 2122415 h 3955617"/>
                <a:gd name="connsiteX3" fmla="*/ 5479 w 1874707"/>
                <a:gd name="connsiteY3" fmla="*/ 3955617 h 3955617"/>
                <a:gd name="connsiteX4" fmla="*/ 0 w 1874707"/>
                <a:gd name="connsiteY4" fmla="*/ 0 h 3955617"/>
                <a:gd name="connsiteX0" fmla="*/ 0 w 1865862"/>
                <a:gd name="connsiteY0" fmla="*/ 0 h 3955617"/>
                <a:gd name="connsiteX1" fmla="*/ 1865825 w 1865862"/>
                <a:gd name="connsiteY1" fmla="*/ 0 h 3955617"/>
                <a:gd name="connsiteX2" fmla="*/ 1803241 w 1865862"/>
                <a:gd name="connsiteY2" fmla="*/ 2078176 h 3955617"/>
                <a:gd name="connsiteX3" fmla="*/ 5479 w 1865862"/>
                <a:gd name="connsiteY3" fmla="*/ 3955617 h 3955617"/>
                <a:gd name="connsiteX4" fmla="*/ 0 w 1865862"/>
                <a:gd name="connsiteY4" fmla="*/ 0 h 3955617"/>
                <a:gd name="connsiteX0" fmla="*/ 0 w 1878109"/>
                <a:gd name="connsiteY0" fmla="*/ 0 h 3955617"/>
                <a:gd name="connsiteX1" fmla="*/ 1865825 w 1878109"/>
                <a:gd name="connsiteY1" fmla="*/ 0 h 3955617"/>
                <a:gd name="connsiteX2" fmla="*/ 1878109 w 1878109"/>
                <a:gd name="connsiteY2" fmla="*/ 2084983 h 3955617"/>
                <a:gd name="connsiteX3" fmla="*/ 5479 w 1878109"/>
                <a:gd name="connsiteY3" fmla="*/ 3955617 h 3955617"/>
                <a:gd name="connsiteX4" fmla="*/ 0 w 1878109"/>
                <a:gd name="connsiteY4" fmla="*/ 0 h 395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8109" h="3955617">
                  <a:moveTo>
                    <a:pt x="0" y="0"/>
                  </a:moveTo>
                  <a:lnTo>
                    <a:pt x="1865825" y="0"/>
                  </a:lnTo>
                  <a:cubicBezTo>
                    <a:pt x="1867651" y="723102"/>
                    <a:pt x="1876283" y="1361881"/>
                    <a:pt x="1878109" y="2084983"/>
                  </a:cubicBezTo>
                  <a:lnTo>
                    <a:pt x="5479" y="3955617"/>
                  </a:lnTo>
                  <a:cubicBezTo>
                    <a:pt x="3653" y="2637078"/>
                    <a:pt x="1826" y="1318539"/>
                    <a:pt x="0" y="0"/>
                  </a:cubicBezTo>
                  <a:close/>
                </a:path>
              </a:pathLst>
            </a:custGeom>
            <a:solidFill>
              <a:srgbClr val="8DB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8C3CE837-866E-0D05-7E70-49AE67B7F632}"/>
              </a:ext>
            </a:extLst>
          </p:cNvPr>
          <p:cNvGrpSpPr/>
          <p:nvPr/>
        </p:nvGrpSpPr>
        <p:grpSpPr>
          <a:xfrm>
            <a:off x="6993467" y="285750"/>
            <a:ext cx="4965171" cy="6318251"/>
            <a:chOff x="6993467" y="285750"/>
            <a:chExt cx="4965171" cy="6318251"/>
          </a:xfrm>
        </p:grpSpPr>
        <p:pic>
          <p:nvPicPr>
            <p:cNvPr id="25" name="Imagem 24" descr="Edifício de tijolos&#10;&#10;Descrição gerada automaticamente">
              <a:extLst>
                <a:ext uri="{FF2B5EF4-FFF2-40B4-BE49-F238E27FC236}">
                  <a16:creationId xmlns:a16="http://schemas.microsoft.com/office/drawing/2014/main" id="{929672C1-21E2-5D20-F805-62B7647034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6307666" y="973668"/>
              <a:ext cx="6316134" cy="4944532"/>
            </a:xfrm>
            <a:prstGeom prst="rect">
              <a:avLst/>
            </a:prstGeom>
          </p:spPr>
        </p:pic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31F2E318-353C-7910-3819-905ECC05245C}"/>
                </a:ext>
              </a:extLst>
            </p:cNvPr>
            <p:cNvSpPr/>
            <p:nvPr/>
          </p:nvSpPr>
          <p:spPr>
            <a:xfrm>
              <a:off x="7000876" y="285750"/>
              <a:ext cx="4957762" cy="6315075"/>
            </a:xfrm>
            <a:prstGeom prst="rect">
              <a:avLst/>
            </a:prstGeom>
            <a:gradFill>
              <a:gsLst>
                <a:gs pos="79000">
                  <a:srgbClr val="2872EE">
                    <a:alpha val="0"/>
                  </a:srgbClr>
                </a:gs>
                <a:gs pos="0">
                  <a:srgbClr val="2872EE">
                    <a:alpha val="61866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</p:grpSp>
      <p:sp>
        <p:nvSpPr>
          <p:cNvPr id="14" name="Título 1">
            <a:extLst>
              <a:ext uri="{FF2B5EF4-FFF2-40B4-BE49-F238E27FC236}">
                <a16:creationId xmlns:a16="http://schemas.microsoft.com/office/drawing/2014/main" id="{00A9B6D0-2245-4C9C-9FDE-3A1F0AC1A0AD}"/>
              </a:ext>
            </a:extLst>
          </p:cNvPr>
          <p:cNvSpPr txBox="1">
            <a:spLocks/>
          </p:cNvSpPr>
          <p:nvPr/>
        </p:nvSpPr>
        <p:spPr>
          <a:xfrm>
            <a:off x="400050" y="2255975"/>
            <a:ext cx="4442356" cy="7723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pt-ES" sz="4000" b="1" dirty="0">
                <a:solidFill>
                  <a:srgbClr val="0070C0"/>
                </a:solidFill>
                <a:latin typeface="+mn-lt"/>
              </a:rPr>
              <a:t>Obrigado!</a:t>
            </a: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F4088D90-A07C-8013-A9AF-BB90D4D296C9}"/>
              </a:ext>
            </a:extLst>
          </p:cNvPr>
          <p:cNvSpPr txBox="1">
            <a:spLocks/>
          </p:cNvSpPr>
          <p:nvPr/>
        </p:nvSpPr>
        <p:spPr>
          <a:xfrm>
            <a:off x="236208" y="3492286"/>
            <a:ext cx="4439542" cy="14353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pt-ES" sz="2000" dirty="0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E7D7D853-EFC4-F67C-BBBA-61A57F55DEA6}"/>
              </a:ext>
            </a:extLst>
          </p:cNvPr>
          <p:cNvCxnSpPr>
            <a:cxnSpLocks/>
          </p:cNvCxnSpPr>
          <p:nvPr/>
        </p:nvCxnSpPr>
        <p:spPr>
          <a:xfrm>
            <a:off x="3499594" y="3217875"/>
            <a:ext cx="1229047" cy="0"/>
          </a:xfrm>
          <a:prstGeom prst="line">
            <a:avLst/>
          </a:prstGeom>
          <a:ln w="19050">
            <a:solidFill>
              <a:srgbClr val="2CB0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>
            <a:extLst>
              <a:ext uri="{FF2B5EF4-FFF2-40B4-BE49-F238E27FC236}">
                <a16:creationId xmlns:a16="http://schemas.microsoft.com/office/drawing/2014/main" id="{09D0C5E0-25D2-6816-BAFF-08D056CC8277}"/>
              </a:ext>
            </a:extLst>
          </p:cNvPr>
          <p:cNvSpPr/>
          <p:nvPr/>
        </p:nvSpPr>
        <p:spPr>
          <a:xfrm>
            <a:off x="-5076" y="0"/>
            <a:ext cx="410856" cy="1713053"/>
          </a:xfrm>
          <a:prstGeom prst="rect">
            <a:avLst/>
          </a:prstGeom>
          <a:solidFill>
            <a:srgbClr val="2CB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ES"/>
          </a:p>
        </p:txBody>
      </p:sp>
      <p:pic>
        <p:nvPicPr>
          <p:cNvPr id="67" name="Imagem 66">
            <a:extLst>
              <a:ext uri="{FF2B5EF4-FFF2-40B4-BE49-F238E27FC236}">
                <a16:creationId xmlns:a16="http://schemas.microsoft.com/office/drawing/2014/main" id="{D87A08C5-3553-2723-798D-671F71E3C12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grayscl/>
            <a:lum bright="-20000" contrast="-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2427" y="643467"/>
            <a:ext cx="2311577" cy="884814"/>
          </a:xfrm>
          <a:prstGeom prst="rect">
            <a:avLst/>
          </a:prstGeom>
        </p:spPr>
      </p:pic>
      <p:grpSp>
        <p:nvGrpSpPr>
          <p:cNvPr id="32" name="Agrupar 31">
            <a:extLst>
              <a:ext uri="{FF2B5EF4-FFF2-40B4-BE49-F238E27FC236}">
                <a16:creationId xmlns:a16="http://schemas.microsoft.com/office/drawing/2014/main" id="{8B4CF7D0-2D58-C26A-5659-6106A032F711}"/>
              </a:ext>
            </a:extLst>
          </p:cNvPr>
          <p:cNvGrpSpPr/>
          <p:nvPr/>
        </p:nvGrpSpPr>
        <p:grpSpPr>
          <a:xfrm>
            <a:off x="9076102" y="2137422"/>
            <a:ext cx="4358981" cy="5969853"/>
            <a:chOff x="9076102" y="2137422"/>
            <a:chExt cx="4358981" cy="5969853"/>
          </a:xfrm>
        </p:grpSpPr>
        <p:sp>
          <p:nvSpPr>
            <p:cNvPr id="16" name="Retângulo 37">
              <a:extLst>
                <a:ext uri="{FF2B5EF4-FFF2-40B4-BE49-F238E27FC236}">
                  <a16:creationId xmlns:a16="http://schemas.microsoft.com/office/drawing/2014/main" id="{5F72AE4E-085A-EDE8-E249-F97515F2FA68}"/>
                </a:ext>
              </a:extLst>
            </p:cNvPr>
            <p:cNvSpPr/>
            <p:nvPr/>
          </p:nvSpPr>
          <p:spPr>
            <a:xfrm rot="13500000" flipH="1">
              <a:off x="11258975" y="4401734"/>
              <a:ext cx="1867347" cy="1865827"/>
            </a:xfrm>
            <a:custGeom>
              <a:avLst/>
              <a:gdLst>
                <a:gd name="connsiteX0" fmla="*/ 0 w 1865825"/>
                <a:gd name="connsiteY0" fmla="*/ 0 h 1865825"/>
                <a:gd name="connsiteX1" fmla="*/ 1865825 w 1865825"/>
                <a:gd name="connsiteY1" fmla="*/ 0 h 1865825"/>
                <a:gd name="connsiteX2" fmla="*/ 1865825 w 1865825"/>
                <a:gd name="connsiteY2" fmla="*/ 1865825 h 1865825"/>
                <a:gd name="connsiteX3" fmla="*/ 0 w 1865825"/>
                <a:gd name="connsiteY3" fmla="*/ 1865825 h 1865825"/>
                <a:gd name="connsiteX4" fmla="*/ 0 w 1865825"/>
                <a:gd name="connsiteY4" fmla="*/ 0 h 1865825"/>
                <a:gd name="connsiteX0" fmla="*/ 0 w 1865825"/>
                <a:gd name="connsiteY0" fmla="*/ 0 h 1865825"/>
                <a:gd name="connsiteX1" fmla="*/ 1865825 w 1865825"/>
                <a:gd name="connsiteY1" fmla="*/ 0 h 1865825"/>
                <a:gd name="connsiteX2" fmla="*/ 983628 w 1865825"/>
                <a:gd name="connsiteY2" fmla="*/ 895958 h 1865825"/>
                <a:gd name="connsiteX3" fmla="*/ 0 w 1865825"/>
                <a:gd name="connsiteY3" fmla="*/ 1865825 h 1865825"/>
                <a:gd name="connsiteX4" fmla="*/ 0 w 1865825"/>
                <a:gd name="connsiteY4" fmla="*/ 0 h 186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5825" h="1865825">
                  <a:moveTo>
                    <a:pt x="0" y="0"/>
                  </a:moveTo>
                  <a:lnTo>
                    <a:pt x="1865825" y="0"/>
                  </a:lnTo>
                  <a:lnTo>
                    <a:pt x="983628" y="895958"/>
                  </a:lnTo>
                  <a:lnTo>
                    <a:pt x="0" y="18658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>
                <a:alpha val="5401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17" name="Retângulo 38">
              <a:extLst>
                <a:ext uri="{FF2B5EF4-FFF2-40B4-BE49-F238E27FC236}">
                  <a16:creationId xmlns:a16="http://schemas.microsoft.com/office/drawing/2014/main" id="{49EA206C-EA92-63E5-E25E-B899A0E425E0}"/>
                </a:ext>
              </a:extLst>
            </p:cNvPr>
            <p:cNvSpPr/>
            <p:nvPr/>
          </p:nvSpPr>
          <p:spPr>
            <a:xfrm rot="13500000" flipH="1">
              <a:off x="7972197" y="5137542"/>
              <a:ext cx="4073638" cy="1865827"/>
            </a:xfrm>
            <a:custGeom>
              <a:avLst/>
              <a:gdLst>
                <a:gd name="connsiteX0" fmla="*/ 0 w 4070318"/>
                <a:gd name="connsiteY0" fmla="*/ 0 h 1865827"/>
                <a:gd name="connsiteX1" fmla="*/ 4070318 w 4070318"/>
                <a:gd name="connsiteY1" fmla="*/ 0 h 1865827"/>
                <a:gd name="connsiteX2" fmla="*/ 4070318 w 4070318"/>
                <a:gd name="connsiteY2" fmla="*/ 1865827 h 1865827"/>
                <a:gd name="connsiteX3" fmla="*/ 0 w 4070318"/>
                <a:gd name="connsiteY3" fmla="*/ 1865827 h 1865827"/>
                <a:gd name="connsiteX4" fmla="*/ 0 w 4070318"/>
                <a:gd name="connsiteY4" fmla="*/ 0 h 1865827"/>
                <a:gd name="connsiteX0" fmla="*/ 0 w 4070318"/>
                <a:gd name="connsiteY0" fmla="*/ 0 h 1865827"/>
                <a:gd name="connsiteX1" fmla="*/ 2220802 w 4070318"/>
                <a:gd name="connsiteY1" fmla="*/ 1 h 1865827"/>
                <a:gd name="connsiteX2" fmla="*/ 4070318 w 4070318"/>
                <a:gd name="connsiteY2" fmla="*/ 1865827 h 1865827"/>
                <a:gd name="connsiteX3" fmla="*/ 0 w 4070318"/>
                <a:gd name="connsiteY3" fmla="*/ 1865827 h 1865827"/>
                <a:gd name="connsiteX4" fmla="*/ 0 w 4070318"/>
                <a:gd name="connsiteY4" fmla="*/ 0 h 1865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0318" h="1865827">
                  <a:moveTo>
                    <a:pt x="0" y="0"/>
                  </a:moveTo>
                  <a:lnTo>
                    <a:pt x="2220802" y="1"/>
                  </a:lnTo>
                  <a:lnTo>
                    <a:pt x="4070318" y="1865827"/>
                  </a:lnTo>
                  <a:lnTo>
                    <a:pt x="0" y="18658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B091">
                <a:alpha val="5401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  <p:sp>
          <p:nvSpPr>
            <p:cNvPr id="18" name="Retângulo 39">
              <a:extLst>
                <a:ext uri="{FF2B5EF4-FFF2-40B4-BE49-F238E27FC236}">
                  <a16:creationId xmlns:a16="http://schemas.microsoft.com/office/drawing/2014/main" id="{B7BBB66D-9875-F752-FD11-ECD227CDDB1B}"/>
                </a:ext>
              </a:extLst>
            </p:cNvPr>
            <p:cNvSpPr/>
            <p:nvPr/>
          </p:nvSpPr>
          <p:spPr>
            <a:xfrm rot="13500000" flipH="1">
              <a:off x="10517453" y="1099434"/>
              <a:ext cx="1879641" cy="3955618"/>
            </a:xfrm>
            <a:custGeom>
              <a:avLst/>
              <a:gdLst>
                <a:gd name="connsiteX0" fmla="*/ 0 w 1865825"/>
                <a:gd name="connsiteY0" fmla="*/ 0 h 3993974"/>
                <a:gd name="connsiteX1" fmla="*/ 1865825 w 1865825"/>
                <a:gd name="connsiteY1" fmla="*/ 0 h 3993974"/>
                <a:gd name="connsiteX2" fmla="*/ 1865825 w 1865825"/>
                <a:gd name="connsiteY2" fmla="*/ 3993974 h 3993974"/>
                <a:gd name="connsiteX3" fmla="*/ 0 w 1865825"/>
                <a:gd name="connsiteY3" fmla="*/ 3993974 h 3993974"/>
                <a:gd name="connsiteX4" fmla="*/ 0 w 1865825"/>
                <a:gd name="connsiteY4" fmla="*/ 0 h 3993974"/>
                <a:gd name="connsiteX0" fmla="*/ 0 w 1871304"/>
                <a:gd name="connsiteY0" fmla="*/ 0 h 3993974"/>
                <a:gd name="connsiteX1" fmla="*/ 1865825 w 1871304"/>
                <a:gd name="connsiteY1" fmla="*/ 0 h 3993974"/>
                <a:gd name="connsiteX2" fmla="*/ 1871304 w 1871304"/>
                <a:gd name="connsiteY2" fmla="*/ 2169307 h 3993974"/>
                <a:gd name="connsiteX3" fmla="*/ 0 w 1871304"/>
                <a:gd name="connsiteY3" fmla="*/ 3993974 h 3993974"/>
                <a:gd name="connsiteX4" fmla="*/ 0 w 1871304"/>
                <a:gd name="connsiteY4" fmla="*/ 0 h 3993974"/>
                <a:gd name="connsiteX0" fmla="*/ 0 w 1871304"/>
                <a:gd name="connsiteY0" fmla="*/ 0 h 3993974"/>
                <a:gd name="connsiteX1" fmla="*/ 1865825 w 1871304"/>
                <a:gd name="connsiteY1" fmla="*/ 0 h 3993974"/>
                <a:gd name="connsiteX2" fmla="*/ 1871304 w 1871304"/>
                <a:gd name="connsiteY2" fmla="*/ 2180266 h 3993974"/>
                <a:gd name="connsiteX3" fmla="*/ 0 w 1871304"/>
                <a:gd name="connsiteY3" fmla="*/ 3993974 h 3993974"/>
                <a:gd name="connsiteX4" fmla="*/ 0 w 1871304"/>
                <a:gd name="connsiteY4" fmla="*/ 0 h 3993974"/>
                <a:gd name="connsiteX0" fmla="*/ 0 w 1871304"/>
                <a:gd name="connsiteY0" fmla="*/ 0 h 3955617"/>
                <a:gd name="connsiteX1" fmla="*/ 1865825 w 1871304"/>
                <a:gd name="connsiteY1" fmla="*/ 0 h 3955617"/>
                <a:gd name="connsiteX2" fmla="*/ 1871304 w 1871304"/>
                <a:gd name="connsiteY2" fmla="*/ 2180266 h 3955617"/>
                <a:gd name="connsiteX3" fmla="*/ 5479 w 1871304"/>
                <a:gd name="connsiteY3" fmla="*/ 3955617 h 3955617"/>
                <a:gd name="connsiteX4" fmla="*/ 0 w 1871304"/>
                <a:gd name="connsiteY4" fmla="*/ 0 h 3955617"/>
                <a:gd name="connsiteX0" fmla="*/ 0 w 1874707"/>
                <a:gd name="connsiteY0" fmla="*/ 0 h 3955617"/>
                <a:gd name="connsiteX1" fmla="*/ 1865825 w 1874707"/>
                <a:gd name="connsiteY1" fmla="*/ 0 h 3955617"/>
                <a:gd name="connsiteX2" fmla="*/ 1874707 w 1874707"/>
                <a:gd name="connsiteY2" fmla="*/ 2122415 h 3955617"/>
                <a:gd name="connsiteX3" fmla="*/ 5479 w 1874707"/>
                <a:gd name="connsiteY3" fmla="*/ 3955617 h 3955617"/>
                <a:gd name="connsiteX4" fmla="*/ 0 w 1874707"/>
                <a:gd name="connsiteY4" fmla="*/ 0 h 3955617"/>
                <a:gd name="connsiteX0" fmla="*/ 0 w 1865862"/>
                <a:gd name="connsiteY0" fmla="*/ 0 h 3955617"/>
                <a:gd name="connsiteX1" fmla="*/ 1865825 w 1865862"/>
                <a:gd name="connsiteY1" fmla="*/ 0 h 3955617"/>
                <a:gd name="connsiteX2" fmla="*/ 1803241 w 1865862"/>
                <a:gd name="connsiteY2" fmla="*/ 2078176 h 3955617"/>
                <a:gd name="connsiteX3" fmla="*/ 5479 w 1865862"/>
                <a:gd name="connsiteY3" fmla="*/ 3955617 h 3955617"/>
                <a:gd name="connsiteX4" fmla="*/ 0 w 1865862"/>
                <a:gd name="connsiteY4" fmla="*/ 0 h 3955617"/>
                <a:gd name="connsiteX0" fmla="*/ 0 w 1878109"/>
                <a:gd name="connsiteY0" fmla="*/ 0 h 3955617"/>
                <a:gd name="connsiteX1" fmla="*/ 1865825 w 1878109"/>
                <a:gd name="connsiteY1" fmla="*/ 0 h 3955617"/>
                <a:gd name="connsiteX2" fmla="*/ 1878109 w 1878109"/>
                <a:gd name="connsiteY2" fmla="*/ 2084983 h 3955617"/>
                <a:gd name="connsiteX3" fmla="*/ 5479 w 1878109"/>
                <a:gd name="connsiteY3" fmla="*/ 3955617 h 3955617"/>
                <a:gd name="connsiteX4" fmla="*/ 0 w 1878109"/>
                <a:gd name="connsiteY4" fmla="*/ 0 h 395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8109" h="3955617">
                  <a:moveTo>
                    <a:pt x="0" y="0"/>
                  </a:moveTo>
                  <a:lnTo>
                    <a:pt x="1865825" y="0"/>
                  </a:lnTo>
                  <a:cubicBezTo>
                    <a:pt x="1867651" y="723102"/>
                    <a:pt x="1876283" y="1361881"/>
                    <a:pt x="1878109" y="2084983"/>
                  </a:cubicBezTo>
                  <a:lnTo>
                    <a:pt x="5479" y="3955617"/>
                  </a:lnTo>
                  <a:cubicBezTo>
                    <a:pt x="3653" y="2637078"/>
                    <a:pt x="1826" y="1318539"/>
                    <a:pt x="0" y="0"/>
                  </a:cubicBezTo>
                  <a:close/>
                </a:path>
              </a:pathLst>
            </a:custGeom>
            <a:solidFill>
              <a:srgbClr val="8DBF00">
                <a:alpha val="5401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</p:grpSp>
      <p:sp>
        <p:nvSpPr>
          <p:cNvPr id="19" name="Retângulo 18">
            <a:extLst>
              <a:ext uri="{FF2B5EF4-FFF2-40B4-BE49-F238E27FC236}">
                <a16:creationId xmlns:a16="http://schemas.microsoft.com/office/drawing/2014/main" id="{6243AFC3-B0F4-70B9-71F6-311DBBBA4FB4}"/>
              </a:ext>
            </a:extLst>
          </p:cNvPr>
          <p:cNvSpPr/>
          <p:nvPr/>
        </p:nvSpPr>
        <p:spPr>
          <a:xfrm rot="13500000">
            <a:off x="9321672" y="2292147"/>
            <a:ext cx="3026692" cy="1091851"/>
          </a:xfrm>
          <a:prstGeom prst="rect">
            <a:avLst/>
          </a:prstGeom>
          <a:gradFill>
            <a:gsLst>
              <a:gs pos="66000">
                <a:schemeClr val="bg1">
                  <a:lumMod val="85000"/>
                  <a:alpha val="0"/>
                </a:schemeClr>
              </a:gs>
              <a:gs pos="0">
                <a:schemeClr val="bg1">
                  <a:lumMod val="9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ES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43EC18A6-C7C9-BAD2-0795-8C90ACF84C9C}"/>
              </a:ext>
            </a:extLst>
          </p:cNvPr>
          <p:cNvSpPr txBox="1">
            <a:spLocks/>
          </p:cNvSpPr>
          <p:nvPr/>
        </p:nvSpPr>
        <p:spPr>
          <a:xfrm>
            <a:off x="1837427" y="3571205"/>
            <a:ext cx="2907098" cy="2262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pt-BR" sz="20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DANILO F RAMALHO</a:t>
            </a:r>
          </a:p>
          <a:p>
            <a:pPr algn="r">
              <a:lnSpc>
                <a:spcPct val="100000"/>
              </a:lnSpc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Full Stack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Developer</a:t>
            </a: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>
              <a:lnSpc>
                <a:spcPct val="100000"/>
              </a:lnSpc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dramalho@img.com.br</a:t>
            </a:r>
            <a:endParaRPr lang="pt-ES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322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00A9B6D0-2245-4C9C-9FDE-3A1F0AC1A0AD}"/>
              </a:ext>
            </a:extLst>
          </p:cNvPr>
          <p:cNvSpPr txBox="1">
            <a:spLocks/>
          </p:cNvSpPr>
          <p:nvPr/>
        </p:nvSpPr>
        <p:spPr>
          <a:xfrm>
            <a:off x="674187" y="342508"/>
            <a:ext cx="7185359" cy="7723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pt-BR" sz="4000" b="1" dirty="0">
                <a:solidFill>
                  <a:srgbClr val="0070C0"/>
                </a:solidFill>
                <a:latin typeface="+mn-lt"/>
              </a:rPr>
              <a:t>O que é o Experience </a:t>
            </a:r>
            <a:r>
              <a:rPr lang="pt-BR" sz="4000" b="1" dirty="0" err="1">
                <a:solidFill>
                  <a:srgbClr val="0070C0"/>
                </a:solidFill>
                <a:latin typeface="+mn-lt"/>
              </a:rPr>
              <a:t>Builder</a:t>
            </a:r>
            <a:endParaRPr lang="pt-ES" sz="40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F4088D90-A07C-8013-A9AF-BB90D4D296C9}"/>
              </a:ext>
            </a:extLst>
          </p:cNvPr>
          <p:cNvSpPr txBox="1">
            <a:spLocks/>
          </p:cNvSpPr>
          <p:nvPr/>
        </p:nvSpPr>
        <p:spPr>
          <a:xfrm>
            <a:off x="700115" y="1003085"/>
            <a:ext cx="7185359" cy="437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ES" sz="18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E7D7D853-EFC4-F67C-BBBA-61A57F55DEA6}"/>
              </a:ext>
            </a:extLst>
          </p:cNvPr>
          <p:cNvCxnSpPr>
            <a:cxnSpLocks/>
          </p:cNvCxnSpPr>
          <p:nvPr/>
        </p:nvCxnSpPr>
        <p:spPr>
          <a:xfrm>
            <a:off x="-5076" y="1710809"/>
            <a:ext cx="1229047" cy="0"/>
          </a:xfrm>
          <a:prstGeom prst="line">
            <a:avLst/>
          </a:prstGeom>
          <a:ln w="19050">
            <a:solidFill>
              <a:srgbClr val="2CB0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>
            <a:extLst>
              <a:ext uri="{FF2B5EF4-FFF2-40B4-BE49-F238E27FC236}">
                <a16:creationId xmlns:a16="http://schemas.microsoft.com/office/drawing/2014/main" id="{09D0C5E0-25D2-6816-BAFF-08D056CC8277}"/>
              </a:ext>
            </a:extLst>
          </p:cNvPr>
          <p:cNvSpPr/>
          <p:nvPr/>
        </p:nvSpPr>
        <p:spPr>
          <a:xfrm>
            <a:off x="-5076" y="0"/>
            <a:ext cx="410856" cy="1713053"/>
          </a:xfrm>
          <a:prstGeom prst="rect">
            <a:avLst/>
          </a:prstGeom>
          <a:solidFill>
            <a:srgbClr val="2CB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ES"/>
          </a:p>
        </p:txBody>
      </p: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35F7DCC5-AFE1-B7EA-3B3E-AA71C03CCD45}"/>
              </a:ext>
            </a:extLst>
          </p:cNvPr>
          <p:cNvGrpSpPr/>
          <p:nvPr/>
        </p:nvGrpSpPr>
        <p:grpSpPr>
          <a:xfrm>
            <a:off x="7675936" y="-130181"/>
            <a:ext cx="5577081" cy="5903935"/>
            <a:chOff x="7547830" y="-163824"/>
            <a:chExt cx="5577081" cy="5903935"/>
          </a:xfrm>
        </p:grpSpPr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FA28DFE7-DB5E-274B-5941-FA362E500A2C}"/>
                </a:ext>
              </a:extLst>
            </p:cNvPr>
            <p:cNvSpPr/>
            <p:nvPr/>
          </p:nvSpPr>
          <p:spPr>
            <a:xfrm rot="18900000">
              <a:off x="11259086" y="580949"/>
              <a:ext cx="1865825" cy="1865827"/>
            </a:xfrm>
            <a:custGeom>
              <a:avLst/>
              <a:gdLst>
                <a:gd name="connsiteX0" fmla="*/ 0 w 1865825"/>
                <a:gd name="connsiteY0" fmla="*/ 0 h 1865825"/>
                <a:gd name="connsiteX1" fmla="*/ 1865825 w 1865825"/>
                <a:gd name="connsiteY1" fmla="*/ 0 h 1865825"/>
                <a:gd name="connsiteX2" fmla="*/ 1865825 w 1865825"/>
                <a:gd name="connsiteY2" fmla="*/ 1865825 h 1865825"/>
                <a:gd name="connsiteX3" fmla="*/ 0 w 1865825"/>
                <a:gd name="connsiteY3" fmla="*/ 1865825 h 1865825"/>
                <a:gd name="connsiteX4" fmla="*/ 0 w 1865825"/>
                <a:gd name="connsiteY4" fmla="*/ 0 h 1865825"/>
                <a:gd name="connsiteX0" fmla="*/ 0 w 1865825"/>
                <a:gd name="connsiteY0" fmla="*/ 0 h 1865825"/>
                <a:gd name="connsiteX1" fmla="*/ 1865825 w 1865825"/>
                <a:gd name="connsiteY1" fmla="*/ 0 h 1865825"/>
                <a:gd name="connsiteX2" fmla="*/ 983628 w 1865825"/>
                <a:gd name="connsiteY2" fmla="*/ 895958 h 1865825"/>
                <a:gd name="connsiteX3" fmla="*/ 0 w 1865825"/>
                <a:gd name="connsiteY3" fmla="*/ 1865825 h 1865825"/>
                <a:gd name="connsiteX4" fmla="*/ 0 w 1865825"/>
                <a:gd name="connsiteY4" fmla="*/ 0 h 186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5825" h="1865825">
                  <a:moveTo>
                    <a:pt x="0" y="0"/>
                  </a:moveTo>
                  <a:lnTo>
                    <a:pt x="1865825" y="0"/>
                  </a:lnTo>
                  <a:lnTo>
                    <a:pt x="983628" y="895958"/>
                  </a:lnTo>
                  <a:lnTo>
                    <a:pt x="0" y="18658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E7F68F8D-4616-1D94-B3F1-A7C21E689AF9}"/>
                </a:ext>
              </a:extLst>
            </p:cNvPr>
            <p:cNvSpPr/>
            <p:nvPr/>
          </p:nvSpPr>
          <p:spPr>
            <a:xfrm rot="18900000">
              <a:off x="7974987" y="-163824"/>
              <a:ext cx="4070318" cy="1865827"/>
            </a:xfrm>
            <a:custGeom>
              <a:avLst/>
              <a:gdLst>
                <a:gd name="connsiteX0" fmla="*/ 0 w 4070318"/>
                <a:gd name="connsiteY0" fmla="*/ 0 h 1865827"/>
                <a:gd name="connsiteX1" fmla="*/ 4070318 w 4070318"/>
                <a:gd name="connsiteY1" fmla="*/ 0 h 1865827"/>
                <a:gd name="connsiteX2" fmla="*/ 4070318 w 4070318"/>
                <a:gd name="connsiteY2" fmla="*/ 1865827 h 1865827"/>
                <a:gd name="connsiteX3" fmla="*/ 0 w 4070318"/>
                <a:gd name="connsiteY3" fmla="*/ 1865827 h 1865827"/>
                <a:gd name="connsiteX4" fmla="*/ 0 w 4070318"/>
                <a:gd name="connsiteY4" fmla="*/ 0 h 1865827"/>
                <a:gd name="connsiteX0" fmla="*/ 0 w 4070318"/>
                <a:gd name="connsiteY0" fmla="*/ 0 h 1865827"/>
                <a:gd name="connsiteX1" fmla="*/ 2220802 w 4070318"/>
                <a:gd name="connsiteY1" fmla="*/ 1 h 1865827"/>
                <a:gd name="connsiteX2" fmla="*/ 4070318 w 4070318"/>
                <a:gd name="connsiteY2" fmla="*/ 1865827 h 1865827"/>
                <a:gd name="connsiteX3" fmla="*/ 0 w 4070318"/>
                <a:gd name="connsiteY3" fmla="*/ 1865827 h 1865827"/>
                <a:gd name="connsiteX4" fmla="*/ 0 w 4070318"/>
                <a:gd name="connsiteY4" fmla="*/ 0 h 1865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0318" h="1865827">
                  <a:moveTo>
                    <a:pt x="0" y="0"/>
                  </a:moveTo>
                  <a:lnTo>
                    <a:pt x="2220802" y="1"/>
                  </a:lnTo>
                  <a:lnTo>
                    <a:pt x="4070318" y="1865827"/>
                  </a:lnTo>
                  <a:lnTo>
                    <a:pt x="0" y="18658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B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8801EA18-52CA-0712-88B5-AFB25520C182}"/>
                </a:ext>
              </a:extLst>
            </p:cNvPr>
            <p:cNvSpPr/>
            <p:nvPr/>
          </p:nvSpPr>
          <p:spPr>
            <a:xfrm rot="18900000">
              <a:off x="10518168" y="1784493"/>
              <a:ext cx="1878109" cy="3955618"/>
            </a:xfrm>
            <a:custGeom>
              <a:avLst/>
              <a:gdLst>
                <a:gd name="connsiteX0" fmla="*/ 0 w 1865825"/>
                <a:gd name="connsiteY0" fmla="*/ 0 h 3993974"/>
                <a:gd name="connsiteX1" fmla="*/ 1865825 w 1865825"/>
                <a:gd name="connsiteY1" fmla="*/ 0 h 3993974"/>
                <a:gd name="connsiteX2" fmla="*/ 1865825 w 1865825"/>
                <a:gd name="connsiteY2" fmla="*/ 3993974 h 3993974"/>
                <a:gd name="connsiteX3" fmla="*/ 0 w 1865825"/>
                <a:gd name="connsiteY3" fmla="*/ 3993974 h 3993974"/>
                <a:gd name="connsiteX4" fmla="*/ 0 w 1865825"/>
                <a:gd name="connsiteY4" fmla="*/ 0 h 3993974"/>
                <a:gd name="connsiteX0" fmla="*/ 0 w 1871304"/>
                <a:gd name="connsiteY0" fmla="*/ 0 h 3993974"/>
                <a:gd name="connsiteX1" fmla="*/ 1865825 w 1871304"/>
                <a:gd name="connsiteY1" fmla="*/ 0 h 3993974"/>
                <a:gd name="connsiteX2" fmla="*/ 1871304 w 1871304"/>
                <a:gd name="connsiteY2" fmla="*/ 2169307 h 3993974"/>
                <a:gd name="connsiteX3" fmla="*/ 0 w 1871304"/>
                <a:gd name="connsiteY3" fmla="*/ 3993974 h 3993974"/>
                <a:gd name="connsiteX4" fmla="*/ 0 w 1871304"/>
                <a:gd name="connsiteY4" fmla="*/ 0 h 3993974"/>
                <a:gd name="connsiteX0" fmla="*/ 0 w 1871304"/>
                <a:gd name="connsiteY0" fmla="*/ 0 h 3993974"/>
                <a:gd name="connsiteX1" fmla="*/ 1865825 w 1871304"/>
                <a:gd name="connsiteY1" fmla="*/ 0 h 3993974"/>
                <a:gd name="connsiteX2" fmla="*/ 1871304 w 1871304"/>
                <a:gd name="connsiteY2" fmla="*/ 2180266 h 3993974"/>
                <a:gd name="connsiteX3" fmla="*/ 0 w 1871304"/>
                <a:gd name="connsiteY3" fmla="*/ 3993974 h 3993974"/>
                <a:gd name="connsiteX4" fmla="*/ 0 w 1871304"/>
                <a:gd name="connsiteY4" fmla="*/ 0 h 3993974"/>
                <a:gd name="connsiteX0" fmla="*/ 0 w 1871304"/>
                <a:gd name="connsiteY0" fmla="*/ 0 h 3955617"/>
                <a:gd name="connsiteX1" fmla="*/ 1865825 w 1871304"/>
                <a:gd name="connsiteY1" fmla="*/ 0 h 3955617"/>
                <a:gd name="connsiteX2" fmla="*/ 1871304 w 1871304"/>
                <a:gd name="connsiteY2" fmla="*/ 2180266 h 3955617"/>
                <a:gd name="connsiteX3" fmla="*/ 5479 w 1871304"/>
                <a:gd name="connsiteY3" fmla="*/ 3955617 h 3955617"/>
                <a:gd name="connsiteX4" fmla="*/ 0 w 1871304"/>
                <a:gd name="connsiteY4" fmla="*/ 0 h 3955617"/>
                <a:gd name="connsiteX0" fmla="*/ 0 w 1874707"/>
                <a:gd name="connsiteY0" fmla="*/ 0 h 3955617"/>
                <a:gd name="connsiteX1" fmla="*/ 1865825 w 1874707"/>
                <a:gd name="connsiteY1" fmla="*/ 0 h 3955617"/>
                <a:gd name="connsiteX2" fmla="*/ 1874707 w 1874707"/>
                <a:gd name="connsiteY2" fmla="*/ 2122415 h 3955617"/>
                <a:gd name="connsiteX3" fmla="*/ 5479 w 1874707"/>
                <a:gd name="connsiteY3" fmla="*/ 3955617 h 3955617"/>
                <a:gd name="connsiteX4" fmla="*/ 0 w 1874707"/>
                <a:gd name="connsiteY4" fmla="*/ 0 h 3955617"/>
                <a:gd name="connsiteX0" fmla="*/ 0 w 1865862"/>
                <a:gd name="connsiteY0" fmla="*/ 0 h 3955617"/>
                <a:gd name="connsiteX1" fmla="*/ 1865825 w 1865862"/>
                <a:gd name="connsiteY1" fmla="*/ 0 h 3955617"/>
                <a:gd name="connsiteX2" fmla="*/ 1803241 w 1865862"/>
                <a:gd name="connsiteY2" fmla="*/ 2078176 h 3955617"/>
                <a:gd name="connsiteX3" fmla="*/ 5479 w 1865862"/>
                <a:gd name="connsiteY3" fmla="*/ 3955617 h 3955617"/>
                <a:gd name="connsiteX4" fmla="*/ 0 w 1865862"/>
                <a:gd name="connsiteY4" fmla="*/ 0 h 3955617"/>
                <a:gd name="connsiteX0" fmla="*/ 0 w 1878109"/>
                <a:gd name="connsiteY0" fmla="*/ 0 h 3955617"/>
                <a:gd name="connsiteX1" fmla="*/ 1865825 w 1878109"/>
                <a:gd name="connsiteY1" fmla="*/ 0 h 3955617"/>
                <a:gd name="connsiteX2" fmla="*/ 1878109 w 1878109"/>
                <a:gd name="connsiteY2" fmla="*/ 2084983 h 3955617"/>
                <a:gd name="connsiteX3" fmla="*/ 5479 w 1878109"/>
                <a:gd name="connsiteY3" fmla="*/ 3955617 h 3955617"/>
                <a:gd name="connsiteX4" fmla="*/ 0 w 1878109"/>
                <a:gd name="connsiteY4" fmla="*/ 0 h 395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8109" h="3955617">
                  <a:moveTo>
                    <a:pt x="0" y="0"/>
                  </a:moveTo>
                  <a:lnTo>
                    <a:pt x="1865825" y="0"/>
                  </a:lnTo>
                  <a:cubicBezTo>
                    <a:pt x="1867651" y="723102"/>
                    <a:pt x="1876283" y="1361881"/>
                    <a:pt x="1878109" y="2084983"/>
                  </a:cubicBezTo>
                  <a:lnTo>
                    <a:pt x="5479" y="3955617"/>
                  </a:lnTo>
                  <a:cubicBezTo>
                    <a:pt x="3653" y="2637078"/>
                    <a:pt x="1826" y="1318539"/>
                    <a:pt x="0" y="0"/>
                  </a:cubicBezTo>
                  <a:close/>
                </a:path>
              </a:pathLst>
            </a:custGeom>
            <a:solidFill>
              <a:srgbClr val="8DB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  <p:pic>
          <p:nvPicPr>
            <p:cNvPr id="52" name="Imagem 51">
              <a:extLst>
                <a:ext uri="{FF2B5EF4-FFF2-40B4-BE49-F238E27FC236}">
                  <a16:creationId xmlns:a16="http://schemas.microsoft.com/office/drawing/2014/main" id="{2B15F09D-1882-0A88-6781-02A2F4EFFF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8900000">
              <a:off x="8513979" y="768706"/>
              <a:ext cx="3566897" cy="3559760"/>
            </a:xfrm>
            <a:prstGeom prst="rect">
              <a:avLst/>
            </a:prstGeom>
          </p:spPr>
        </p:pic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D51702A0-4748-2E00-705A-B2F06C6B92C7}"/>
                </a:ext>
              </a:extLst>
            </p:cNvPr>
            <p:cNvSpPr/>
            <p:nvPr/>
          </p:nvSpPr>
          <p:spPr>
            <a:xfrm rot="18900000">
              <a:off x="11438795" y="1015827"/>
              <a:ext cx="650299" cy="1869784"/>
            </a:xfrm>
            <a:custGeom>
              <a:avLst/>
              <a:gdLst>
                <a:gd name="connsiteX0" fmla="*/ 0 w 650299"/>
                <a:gd name="connsiteY0" fmla="*/ 0 h 1830403"/>
                <a:gd name="connsiteX1" fmla="*/ 650299 w 650299"/>
                <a:gd name="connsiteY1" fmla="*/ 0 h 1830403"/>
                <a:gd name="connsiteX2" fmla="*/ 650299 w 650299"/>
                <a:gd name="connsiteY2" fmla="*/ 1830403 h 1830403"/>
                <a:gd name="connsiteX3" fmla="*/ 0 w 650299"/>
                <a:gd name="connsiteY3" fmla="*/ 1830403 h 1830403"/>
                <a:gd name="connsiteX4" fmla="*/ 0 w 650299"/>
                <a:gd name="connsiteY4" fmla="*/ 0 h 1830403"/>
                <a:gd name="connsiteX0" fmla="*/ 0 w 650299"/>
                <a:gd name="connsiteY0" fmla="*/ 0 h 1830403"/>
                <a:gd name="connsiteX1" fmla="*/ 650299 w 650299"/>
                <a:gd name="connsiteY1" fmla="*/ 0 h 1830403"/>
                <a:gd name="connsiteX2" fmla="*/ 650298 w 650299"/>
                <a:gd name="connsiteY2" fmla="*/ 1255667 h 1830403"/>
                <a:gd name="connsiteX3" fmla="*/ 0 w 650299"/>
                <a:gd name="connsiteY3" fmla="*/ 1830403 h 1830403"/>
                <a:gd name="connsiteX4" fmla="*/ 0 w 650299"/>
                <a:gd name="connsiteY4" fmla="*/ 0 h 1830403"/>
                <a:gd name="connsiteX0" fmla="*/ 0 w 650299"/>
                <a:gd name="connsiteY0" fmla="*/ 0 h 1878298"/>
                <a:gd name="connsiteX1" fmla="*/ 650299 w 650299"/>
                <a:gd name="connsiteY1" fmla="*/ 0 h 1878298"/>
                <a:gd name="connsiteX2" fmla="*/ 650298 w 650299"/>
                <a:gd name="connsiteY2" fmla="*/ 1255667 h 1878298"/>
                <a:gd name="connsiteX3" fmla="*/ 0 w 650299"/>
                <a:gd name="connsiteY3" fmla="*/ 1878298 h 1878298"/>
                <a:gd name="connsiteX4" fmla="*/ 0 w 650299"/>
                <a:gd name="connsiteY4" fmla="*/ 0 h 1878298"/>
                <a:gd name="connsiteX0" fmla="*/ 0 w 650299"/>
                <a:gd name="connsiteY0" fmla="*/ 0 h 1878298"/>
                <a:gd name="connsiteX1" fmla="*/ 650299 w 650299"/>
                <a:gd name="connsiteY1" fmla="*/ 0 h 1878298"/>
                <a:gd name="connsiteX2" fmla="*/ 646895 w 650299"/>
                <a:gd name="connsiteY2" fmla="*/ 1231845 h 1878298"/>
                <a:gd name="connsiteX3" fmla="*/ 0 w 650299"/>
                <a:gd name="connsiteY3" fmla="*/ 1878298 h 1878298"/>
                <a:gd name="connsiteX4" fmla="*/ 0 w 650299"/>
                <a:gd name="connsiteY4" fmla="*/ 0 h 187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299" h="1878298">
                  <a:moveTo>
                    <a:pt x="0" y="0"/>
                  </a:moveTo>
                  <a:lnTo>
                    <a:pt x="650299" y="0"/>
                  </a:lnTo>
                  <a:cubicBezTo>
                    <a:pt x="650299" y="418556"/>
                    <a:pt x="646895" y="813289"/>
                    <a:pt x="646895" y="1231845"/>
                  </a:cubicBezTo>
                  <a:lnTo>
                    <a:pt x="0" y="1878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72EE">
                <a:alpha val="531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E3E56C8A-047D-86C3-EBDF-ED5762A85702}"/>
                </a:ext>
              </a:extLst>
            </p:cNvPr>
            <p:cNvSpPr/>
            <p:nvPr/>
          </p:nvSpPr>
          <p:spPr>
            <a:xfrm rot="18900000">
              <a:off x="8374425" y="809649"/>
              <a:ext cx="2787205" cy="1256814"/>
            </a:xfrm>
            <a:prstGeom prst="rect">
              <a:avLst/>
            </a:prstGeom>
            <a:solidFill>
              <a:srgbClr val="2CB091">
                <a:alpha val="531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FABC1988-EAA7-3641-AEDA-E0A4EBE3144C}"/>
                </a:ext>
              </a:extLst>
            </p:cNvPr>
            <p:cNvSpPr/>
            <p:nvPr/>
          </p:nvSpPr>
          <p:spPr>
            <a:xfrm rot="18900000">
              <a:off x="9843001" y="2044755"/>
              <a:ext cx="1882871" cy="2101606"/>
            </a:xfrm>
            <a:prstGeom prst="rect">
              <a:avLst/>
            </a:prstGeom>
            <a:solidFill>
              <a:srgbClr val="8DBF00">
                <a:alpha val="531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E6F8F79F-3FED-0DF5-860E-22E72064EC35}"/>
                </a:ext>
              </a:extLst>
            </p:cNvPr>
            <p:cNvSpPr/>
            <p:nvPr/>
          </p:nvSpPr>
          <p:spPr>
            <a:xfrm>
              <a:off x="12201626" y="1900989"/>
              <a:ext cx="619225" cy="1304224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63" name="Retângulo 62">
              <a:extLst>
                <a:ext uri="{FF2B5EF4-FFF2-40B4-BE49-F238E27FC236}">
                  <a16:creationId xmlns:a16="http://schemas.microsoft.com/office/drawing/2014/main" id="{62007BE7-797C-65B3-4BF5-DFA2EDAA1C66}"/>
                </a:ext>
              </a:extLst>
            </p:cNvPr>
            <p:cNvSpPr/>
            <p:nvPr/>
          </p:nvSpPr>
          <p:spPr>
            <a:xfrm rot="18900000">
              <a:off x="7547830" y="3809992"/>
              <a:ext cx="3769063" cy="1154220"/>
            </a:xfrm>
            <a:prstGeom prst="rect">
              <a:avLst/>
            </a:prstGeom>
            <a:gradFill>
              <a:gsLst>
                <a:gs pos="66000">
                  <a:schemeClr val="bg1">
                    <a:lumMod val="85000"/>
                    <a:alpha val="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6B35854A-C00F-0D7C-73A0-E7A2461E2887}"/>
              </a:ext>
            </a:extLst>
          </p:cNvPr>
          <p:cNvGrpSpPr/>
          <p:nvPr/>
        </p:nvGrpSpPr>
        <p:grpSpPr>
          <a:xfrm>
            <a:off x="10066822" y="5859353"/>
            <a:ext cx="2125178" cy="1721324"/>
            <a:chOff x="10066822" y="5849079"/>
            <a:chExt cx="2125178" cy="1721324"/>
          </a:xfrm>
        </p:grpSpPr>
        <p:sp>
          <p:nvSpPr>
            <p:cNvPr id="66" name="Retângulo 50">
              <a:extLst>
                <a:ext uri="{FF2B5EF4-FFF2-40B4-BE49-F238E27FC236}">
                  <a16:creationId xmlns:a16="http://schemas.microsoft.com/office/drawing/2014/main" id="{CC2867E3-2DAB-39F0-4A40-5DDA0E06DCFF}"/>
                </a:ext>
              </a:extLst>
            </p:cNvPr>
            <p:cNvSpPr/>
            <p:nvPr/>
          </p:nvSpPr>
          <p:spPr>
            <a:xfrm rot="18900000">
              <a:off x="10066822" y="5849079"/>
              <a:ext cx="2121466" cy="1721324"/>
            </a:xfrm>
            <a:custGeom>
              <a:avLst/>
              <a:gdLst>
                <a:gd name="connsiteX0" fmla="*/ 0 w 2969651"/>
                <a:gd name="connsiteY0" fmla="*/ 0 h 2436925"/>
                <a:gd name="connsiteX1" fmla="*/ 2969651 w 2969651"/>
                <a:gd name="connsiteY1" fmla="*/ 0 h 2436925"/>
                <a:gd name="connsiteX2" fmla="*/ 2969651 w 2969651"/>
                <a:gd name="connsiteY2" fmla="*/ 2436925 h 2436925"/>
                <a:gd name="connsiteX3" fmla="*/ 0 w 2969651"/>
                <a:gd name="connsiteY3" fmla="*/ 2436925 h 2436925"/>
                <a:gd name="connsiteX4" fmla="*/ 0 w 2969651"/>
                <a:gd name="connsiteY4" fmla="*/ 0 h 2436925"/>
                <a:gd name="connsiteX0" fmla="*/ 0 w 2969651"/>
                <a:gd name="connsiteY0" fmla="*/ 0 h 2436925"/>
                <a:gd name="connsiteX1" fmla="*/ 2969651 w 2969651"/>
                <a:gd name="connsiteY1" fmla="*/ 0 h 2436925"/>
                <a:gd name="connsiteX2" fmla="*/ 2969651 w 2969651"/>
                <a:gd name="connsiteY2" fmla="*/ 1845142 h 2436925"/>
                <a:gd name="connsiteX3" fmla="*/ 0 w 2969651"/>
                <a:gd name="connsiteY3" fmla="*/ 2436925 h 2436925"/>
                <a:gd name="connsiteX4" fmla="*/ 0 w 2969651"/>
                <a:gd name="connsiteY4" fmla="*/ 0 h 2436925"/>
                <a:gd name="connsiteX0" fmla="*/ 0 w 2969651"/>
                <a:gd name="connsiteY0" fmla="*/ 0 h 2409527"/>
                <a:gd name="connsiteX1" fmla="*/ 2969651 w 2969651"/>
                <a:gd name="connsiteY1" fmla="*/ 0 h 2409527"/>
                <a:gd name="connsiteX2" fmla="*/ 2969651 w 2969651"/>
                <a:gd name="connsiteY2" fmla="*/ 1845142 h 2409527"/>
                <a:gd name="connsiteX3" fmla="*/ 2394531 w 2969651"/>
                <a:gd name="connsiteY3" fmla="*/ 2409527 h 2409527"/>
                <a:gd name="connsiteX4" fmla="*/ 0 w 2969651"/>
                <a:gd name="connsiteY4" fmla="*/ 0 h 240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651" h="2409527">
                  <a:moveTo>
                    <a:pt x="0" y="0"/>
                  </a:moveTo>
                  <a:lnTo>
                    <a:pt x="2969651" y="0"/>
                  </a:lnTo>
                  <a:lnTo>
                    <a:pt x="2969651" y="1845142"/>
                  </a:lnTo>
                  <a:lnTo>
                    <a:pt x="2394531" y="24095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  <p:pic>
          <p:nvPicPr>
            <p:cNvPr id="67" name="Imagem 66">
              <a:extLst>
                <a:ext uri="{FF2B5EF4-FFF2-40B4-BE49-F238E27FC236}">
                  <a16:creationId xmlns:a16="http://schemas.microsoft.com/office/drawing/2014/main" id="{D87A08C5-3553-2723-798D-671F71E3C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grayscl/>
              <a:lum bright="-20000" contrast="-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54497" y="6181478"/>
              <a:ext cx="1737503" cy="66507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552A975-D1F2-CDC1-C598-44B29F0786C0}"/>
              </a:ext>
            </a:extLst>
          </p:cNvPr>
          <p:cNvSpPr txBox="1"/>
          <p:nvPr/>
        </p:nvSpPr>
        <p:spPr>
          <a:xfrm>
            <a:off x="498222" y="1931681"/>
            <a:ext cx="6844264" cy="515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Ferramenta da ESRI para criar aplicações web sem escrever código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C2158C-3C58-95C7-012C-81A8D51F0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15" y="2556311"/>
            <a:ext cx="8611055" cy="425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73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00A9B6D0-2245-4C9C-9FDE-3A1F0AC1A0AD}"/>
              </a:ext>
            </a:extLst>
          </p:cNvPr>
          <p:cNvSpPr txBox="1">
            <a:spLocks/>
          </p:cNvSpPr>
          <p:nvPr/>
        </p:nvSpPr>
        <p:spPr>
          <a:xfrm>
            <a:off x="674187" y="342508"/>
            <a:ext cx="7185359" cy="7723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pt-BR" sz="4000" b="1" dirty="0">
                <a:solidFill>
                  <a:srgbClr val="0070C0"/>
                </a:solidFill>
                <a:latin typeface="+mn-lt"/>
              </a:rPr>
              <a:t>O que é o Experience </a:t>
            </a:r>
            <a:r>
              <a:rPr lang="pt-BR" sz="4000" b="1" dirty="0" err="1">
                <a:solidFill>
                  <a:srgbClr val="0070C0"/>
                </a:solidFill>
                <a:latin typeface="+mn-lt"/>
              </a:rPr>
              <a:t>Builder</a:t>
            </a:r>
            <a:endParaRPr lang="pt-ES" sz="4000" b="1" dirty="0">
              <a:solidFill>
                <a:srgbClr val="0070C0"/>
              </a:solidFill>
              <a:latin typeface="+mn-lt"/>
            </a:endParaRP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E7D7D853-EFC4-F67C-BBBA-61A57F55DEA6}"/>
              </a:ext>
            </a:extLst>
          </p:cNvPr>
          <p:cNvCxnSpPr>
            <a:cxnSpLocks/>
          </p:cNvCxnSpPr>
          <p:nvPr/>
        </p:nvCxnSpPr>
        <p:spPr>
          <a:xfrm>
            <a:off x="-5076" y="1710809"/>
            <a:ext cx="1229047" cy="0"/>
          </a:xfrm>
          <a:prstGeom prst="line">
            <a:avLst/>
          </a:prstGeom>
          <a:ln w="19050">
            <a:solidFill>
              <a:srgbClr val="2CB0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>
            <a:extLst>
              <a:ext uri="{FF2B5EF4-FFF2-40B4-BE49-F238E27FC236}">
                <a16:creationId xmlns:a16="http://schemas.microsoft.com/office/drawing/2014/main" id="{09D0C5E0-25D2-6816-BAFF-08D056CC8277}"/>
              </a:ext>
            </a:extLst>
          </p:cNvPr>
          <p:cNvSpPr/>
          <p:nvPr/>
        </p:nvSpPr>
        <p:spPr>
          <a:xfrm>
            <a:off x="-5076" y="0"/>
            <a:ext cx="410856" cy="1713053"/>
          </a:xfrm>
          <a:prstGeom prst="rect">
            <a:avLst/>
          </a:prstGeom>
          <a:solidFill>
            <a:srgbClr val="2CB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ES"/>
          </a:p>
        </p:txBody>
      </p: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35F7DCC5-AFE1-B7EA-3B3E-AA71C03CCD45}"/>
              </a:ext>
            </a:extLst>
          </p:cNvPr>
          <p:cNvGrpSpPr/>
          <p:nvPr/>
        </p:nvGrpSpPr>
        <p:grpSpPr>
          <a:xfrm>
            <a:off x="7675936" y="-130181"/>
            <a:ext cx="5577081" cy="5903935"/>
            <a:chOff x="7547830" y="-163824"/>
            <a:chExt cx="5577081" cy="5903935"/>
          </a:xfrm>
        </p:grpSpPr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FA28DFE7-DB5E-274B-5941-FA362E500A2C}"/>
                </a:ext>
              </a:extLst>
            </p:cNvPr>
            <p:cNvSpPr/>
            <p:nvPr/>
          </p:nvSpPr>
          <p:spPr>
            <a:xfrm rot="18900000">
              <a:off x="11259086" y="580949"/>
              <a:ext cx="1865825" cy="1865827"/>
            </a:xfrm>
            <a:custGeom>
              <a:avLst/>
              <a:gdLst>
                <a:gd name="connsiteX0" fmla="*/ 0 w 1865825"/>
                <a:gd name="connsiteY0" fmla="*/ 0 h 1865825"/>
                <a:gd name="connsiteX1" fmla="*/ 1865825 w 1865825"/>
                <a:gd name="connsiteY1" fmla="*/ 0 h 1865825"/>
                <a:gd name="connsiteX2" fmla="*/ 1865825 w 1865825"/>
                <a:gd name="connsiteY2" fmla="*/ 1865825 h 1865825"/>
                <a:gd name="connsiteX3" fmla="*/ 0 w 1865825"/>
                <a:gd name="connsiteY3" fmla="*/ 1865825 h 1865825"/>
                <a:gd name="connsiteX4" fmla="*/ 0 w 1865825"/>
                <a:gd name="connsiteY4" fmla="*/ 0 h 1865825"/>
                <a:gd name="connsiteX0" fmla="*/ 0 w 1865825"/>
                <a:gd name="connsiteY0" fmla="*/ 0 h 1865825"/>
                <a:gd name="connsiteX1" fmla="*/ 1865825 w 1865825"/>
                <a:gd name="connsiteY1" fmla="*/ 0 h 1865825"/>
                <a:gd name="connsiteX2" fmla="*/ 983628 w 1865825"/>
                <a:gd name="connsiteY2" fmla="*/ 895958 h 1865825"/>
                <a:gd name="connsiteX3" fmla="*/ 0 w 1865825"/>
                <a:gd name="connsiteY3" fmla="*/ 1865825 h 1865825"/>
                <a:gd name="connsiteX4" fmla="*/ 0 w 1865825"/>
                <a:gd name="connsiteY4" fmla="*/ 0 h 186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5825" h="1865825">
                  <a:moveTo>
                    <a:pt x="0" y="0"/>
                  </a:moveTo>
                  <a:lnTo>
                    <a:pt x="1865825" y="0"/>
                  </a:lnTo>
                  <a:lnTo>
                    <a:pt x="983628" y="895958"/>
                  </a:lnTo>
                  <a:lnTo>
                    <a:pt x="0" y="18658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E7F68F8D-4616-1D94-B3F1-A7C21E689AF9}"/>
                </a:ext>
              </a:extLst>
            </p:cNvPr>
            <p:cNvSpPr/>
            <p:nvPr/>
          </p:nvSpPr>
          <p:spPr>
            <a:xfrm rot="18900000">
              <a:off x="7974987" y="-163824"/>
              <a:ext cx="4070318" cy="1865827"/>
            </a:xfrm>
            <a:custGeom>
              <a:avLst/>
              <a:gdLst>
                <a:gd name="connsiteX0" fmla="*/ 0 w 4070318"/>
                <a:gd name="connsiteY0" fmla="*/ 0 h 1865827"/>
                <a:gd name="connsiteX1" fmla="*/ 4070318 w 4070318"/>
                <a:gd name="connsiteY1" fmla="*/ 0 h 1865827"/>
                <a:gd name="connsiteX2" fmla="*/ 4070318 w 4070318"/>
                <a:gd name="connsiteY2" fmla="*/ 1865827 h 1865827"/>
                <a:gd name="connsiteX3" fmla="*/ 0 w 4070318"/>
                <a:gd name="connsiteY3" fmla="*/ 1865827 h 1865827"/>
                <a:gd name="connsiteX4" fmla="*/ 0 w 4070318"/>
                <a:gd name="connsiteY4" fmla="*/ 0 h 1865827"/>
                <a:gd name="connsiteX0" fmla="*/ 0 w 4070318"/>
                <a:gd name="connsiteY0" fmla="*/ 0 h 1865827"/>
                <a:gd name="connsiteX1" fmla="*/ 2220802 w 4070318"/>
                <a:gd name="connsiteY1" fmla="*/ 1 h 1865827"/>
                <a:gd name="connsiteX2" fmla="*/ 4070318 w 4070318"/>
                <a:gd name="connsiteY2" fmla="*/ 1865827 h 1865827"/>
                <a:gd name="connsiteX3" fmla="*/ 0 w 4070318"/>
                <a:gd name="connsiteY3" fmla="*/ 1865827 h 1865827"/>
                <a:gd name="connsiteX4" fmla="*/ 0 w 4070318"/>
                <a:gd name="connsiteY4" fmla="*/ 0 h 1865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0318" h="1865827">
                  <a:moveTo>
                    <a:pt x="0" y="0"/>
                  </a:moveTo>
                  <a:lnTo>
                    <a:pt x="2220802" y="1"/>
                  </a:lnTo>
                  <a:lnTo>
                    <a:pt x="4070318" y="1865827"/>
                  </a:lnTo>
                  <a:lnTo>
                    <a:pt x="0" y="18658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B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8801EA18-52CA-0712-88B5-AFB25520C182}"/>
                </a:ext>
              </a:extLst>
            </p:cNvPr>
            <p:cNvSpPr/>
            <p:nvPr/>
          </p:nvSpPr>
          <p:spPr>
            <a:xfrm rot="18900000">
              <a:off x="10518168" y="1784493"/>
              <a:ext cx="1878109" cy="3955618"/>
            </a:xfrm>
            <a:custGeom>
              <a:avLst/>
              <a:gdLst>
                <a:gd name="connsiteX0" fmla="*/ 0 w 1865825"/>
                <a:gd name="connsiteY0" fmla="*/ 0 h 3993974"/>
                <a:gd name="connsiteX1" fmla="*/ 1865825 w 1865825"/>
                <a:gd name="connsiteY1" fmla="*/ 0 h 3993974"/>
                <a:gd name="connsiteX2" fmla="*/ 1865825 w 1865825"/>
                <a:gd name="connsiteY2" fmla="*/ 3993974 h 3993974"/>
                <a:gd name="connsiteX3" fmla="*/ 0 w 1865825"/>
                <a:gd name="connsiteY3" fmla="*/ 3993974 h 3993974"/>
                <a:gd name="connsiteX4" fmla="*/ 0 w 1865825"/>
                <a:gd name="connsiteY4" fmla="*/ 0 h 3993974"/>
                <a:gd name="connsiteX0" fmla="*/ 0 w 1871304"/>
                <a:gd name="connsiteY0" fmla="*/ 0 h 3993974"/>
                <a:gd name="connsiteX1" fmla="*/ 1865825 w 1871304"/>
                <a:gd name="connsiteY1" fmla="*/ 0 h 3993974"/>
                <a:gd name="connsiteX2" fmla="*/ 1871304 w 1871304"/>
                <a:gd name="connsiteY2" fmla="*/ 2169307 h 3993974"/>
                <a:gd name="connsiteX3" fmla="*/ 0 w 1871304"/>
                <a:gd name="connsiteY3" fmla="*/ 3993974 h 3993974"/>
                <a:gd name="connsiteX4" fmla="*/ 0 w 1871304"/>
                <a:gd name="connsiteY4" fmla="*/ 0 h 3993974"/>
                <a:gd name="connsiteX0" fmla="*/ 0 w 1871304"/>
                <a:gd name="connsiteY0" fmla="*/ 0 h 3993974"/>
                <a:gd name="connsiteX1" fmla="*/ 1865825 w 1871304"/>
                <a:gd name="connsiteY1" fmla="*/ 0 h 3993974"/>
                <a:gd name="connsiteX2" fmla="*/ 1871304 w 1871304"/>
                <a:gd name="connsiteY2" fmla="*/ 2180266 h 3993974"/>
                <a:gd name="connsiteX3" fmla="*/ 0 w 1871304"/>
                <a:gd name="connsiteY3" fmla="*/ 3993974 h 3993974"/>
                <a:gd name="connsiteX4" fmla="*/ 0 w 1871304"/>
                <a:gd name="connsiteY4" fmla="*/ 0 h 3993974"/>
                <a:gd name="connsiteX0" fmla="*/ 0 w 1871304"/>
                <a:gd name="connsiteY0" fmla="*/ 0 h 3955617"/>
                <a:gd name="connsiteX1" fmla="*/ 1865825 w 1871304"/>
                <a:gd name="connsiteY1" fmla="*/ 0 h 3955617"/>
                <a:gd name="connsiteX2" fmla="*/ 1871304 w 1871304"/>
                <a:gd name="connsiteY2" fmla="*/ 2180266 h 3955617"/>
                <a:gd name="connsiteX3" fmla="*/ 5479 w 1871304"/>
                <a:gd name="connsiteY3" fmla="*/ 3955617 h 3955617"/>
                <a:gd name="connsiteX4" fmla="*/ 0 w 1871304"/>
                <a:gd name="connsiteY4" fmla="*/ 0 h 3955617"/>
                <a:gd name="connsiteX0" fmla="*/ 0 w 1874707"/>
                <a:gd name="connsiteY0" fmla="*/ 0 h 3955617"/>
                <a:gd name="connsiteX1" fmla="*/ 1865825 w 1874707"/>
                <a:gd name="connsiteY1" fmla="*/ 0 h 3955617"/>
                <a:gd name="connsiteX2" fmla="*/ 1874707 w 1874707"/>
                <a:gd name="connsiteY2" fmla="*/ 2122415 h 3955617"/>
                <a:gd name="connsiteX3" fmla="*/ 5479 w 1874707"/>
                <a:gd name="connsiteY3" fmla="*/ 3955617 h 3955617"/>
                <a:gd name="connsiteX4" fmla="*/ 0 w 1874707"/>
                <a:gd name="connsiteY4" fmla="*/ 0 h 3955617"/>
                <a:gd name="connsiteX0" fmla="*/ 0 w 1865862"/>
                <a:gd name="connsiteY0" fmla="*/ 0 h 3955617"/>
                <a:gd name="connsiteX1" fmla="*/ 1865825 w 1865862"/>
                <a:gd name="connsiteY1" fmla="*/ 0 h 3955617"/>
                <a:gd name="connsiteX2" fmla="*/ 1803241 w 1865862"/>
                <a:gd name="connsiteY2" fmla="*/ 2078176 h 3955617"/>
                <a:gd name="connsiteX3" fmla="*/ 5479 w 1865862"/>
                <a:gd name="connsiteY3" fmla="*/ 3955617 h 3955617"/>
                <a:gd name="connsiteX4" fmla="*/ 0 w 1865862"/>
                <a:gd name="connsiteY4" fmla="*/ 0 h 3955617"/>
                <a:gd name="connsiteX0" fmla="*/ 0 w 1878109"/>
                <a:gd name="connsiteY0" fmla="*/ 0 h 3955617"/>
                <a:gd name="connsiteX1" fmla="*/ 1865825 w 1878109"/>
                <a:gd name="connsiteY1" fmla="*/ 0 h 3955617"/>
                <a:gd name="connsiteX2" fmla="*/ 1878109 w 1878109"/>
                <a:gd name="connsiteY2" fmla="*/ 2084983 h 3955617"/>
                <a:gd name="connsiteX3" fmla="*/ 5479 w 1878109"/>
                <a:gd name="connsiteY3" fmla="*/ 3955617 h 3955617"/>
                <a:gd name="connsiteX4" fmla="*/ 0 w 1878109"/>
                <a:gd name="connsiteY4" fmla="*/ 0 h 395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8109" h="3955617">
                  <a:moveTo>
                    <a:pt x="0" y="0"/>
                  </a:moveTo>
                  <a:lnTo>
                    <a:pt x="1865825" y="0"/>
                  </a:lnTo>
                  <a:cubicBezTo>
                    <a:pt x="1867651" y="723102"/>
                    <a:pt x="1876283" y="1361881"/>
                    <a:pt x="1878109" y="2084983"/>
                  </a:cubicBezTo>
                  <a:lnTo>
                    <a:pt x="5479" y="3955617"/>
                  </a:lnTo>
                  <a:cubicBezTo>
                    <a:pt x="3653" y="2637078"/>
                    <a:pt x="1826" y="1318539"/>
                    <a:pt x="0" y="0"/>
                  </a:cubicBezTo>
                  <a:close/>
                </a:path>
              </a:pathLst>
            </a:custGeom>
            <a:solidFill>
              <a:srgbClr val="8DB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  <p:pic>
          <p:nvPicPr>
            <p:cNvPr id="52" name="Imagem 51">
              <a:extLst>
                <a:ext uri="{FF2B5EF4-FFF2-40B4-BE49-F238E27FC236}">
                  <a16:creationId xmlns:a16="http://schemas.microsoft.com/office/drawing/2014/main" id="{2B15F09D-1882-0A88-6781-02A2F4EFFF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8900000">
              <a:off x="8513979" y="768706"/>
              <a:ext cx="3566897" cy="3559760"/>
            </a:xfrm>
            <a:prstGeom prst="rect">
              <a:avLst/>
            </a:prstGeom>
          </p:spPr>
        </p:pic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D51702A0-4748-2E00-705A-B2F06C6B92C7}"/>
                </a:ext>
              </a:extLst>
            </p:cNvPr>
            <p:cNvSpPr/>
            <p:nvPr/>
          </p:nvSpPr>
          <p:spPr>
            <a:xfrm rot="18900000">
              <a:off x="11438795" y="1015827"/>
              <a:ext cx="650299" cy="1869784"/>
            </a:xfrm>
            <a:custGeom>
              <a:avLst/>
              <a:gdLst>
                <a:gd name="connsiteX0" fmla="*/ 0 w 650299"/>
                <a:gd name="connsiteY0" fmla="*/ 0 h 1830403"/>
                <a:gd name="connsiteX1" fmla="*/ 650299 w 650299"/>
                <a:gd name="connsiteY1" fmla="*/ 0 h 1830403"/>
                <a:gd name="connsiteX2" fmla="*/ 650299 w 650299"/>
                <a:gd name="connsiteY2" fmla="*/ 1830403 h 1830403"/>
                <a:gd name="connsiteX3" fmla="*/ 0 w 650299"/>
                <a:gd name="connsiteY3" fmla="*/ 1830403 h 1830403"/>
                <a:gd name="connsiteX4" fmla="*/ 0 w 650299"/>
                <a:gd name="connsiteY4" fmla="*/ 0 h 1830403"/>
                <a:gd name="connsiteX0" fmla="*/ 0 w 650299"/>
                <a:gd name="connsiteY0" fmla="*/ 0 h 1830403"/>
                <a:gd name="connsiteX1" fmla="*/ 650299 w 650299"/>
                <a:gd name="connsiteY1" fmla="*/ 0 h 1830403"/>
                <a:gd name="connsiteX2" fmla="*/ 650298 w 650299"/>
                <a:gd name="connsiteY2" fmla="*/ 1255667 h 1830403"/>
                <a:gd name="connsiteX3" fmla="*/ 0 w 650299"/>
                <a:gd name="connsiteY3" fmla="*/ 1830403 h 1830403"/>
                <a:gd name="connsiteX4" fmla="*/ 0 w 650299"/>
                <a:gd name="connsiteY4" fmla="*/ 0 h 1830403"/>
                <a:gd name="connsiteX0" fmla="*/ 0 w 650299"/>
                <a:gd name="connsiteY0" fmla="*/ 0 h 1878298"/>
                <a:gd name="connsiteX1" fmla="*/ 650299 w 650299"/>
                <a:gd name="connsiteY1" fmla="*/ 0 h 1878298"/>
                <a:gd name="connsiteX2" fmla="*/ 650298 w 650299"/>
                <a:gd name="connsiteY2" fmla="*/ 1255667 h 1878298"/>
                <a:gd name="connsiteX3" fmla="*/ 0 w 650299"/>
                <a:gd name="connsiteY3" fmla="*/ 1878298 h 1878298"/>
                <a:gd name="connsiteX4" fmla="*/ 0 w 650299"/>
                <a:gd name="connsiteY4" fmla="*/ 0 h 1878298"/>
                <a:gd name="connsiteX0" fmla="*/ 0 w 650299"/>
                <a:gd name="connsiteY0" fmla="*/ 0 h 1878298"/>
                <a:gd name="connsiteX1" fmla="*/ 650299 w 650299"/>
                <a:gd name="connsiteY1" fmla="*/ 0 h 1878298"/>
                <a:gd name="connsiteX2" fmla="*/ 646895 w 650299"/>
                <a:gd name="connsiteY2" fmla="*/ 1231845 h 1878298"/>
                <a:gd name="connsiteX3" fmla="*/ 0 w 650299"/>
                <a:gd name="connsiteY3" fmla="*/ 1878298 h 1878298"/>
                <a:gd name="connsiteX4" fmla="*/ 0 w 650299"/>
                <a:gd name="connsiteY4" fmla="*/ 0 h 187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299" h="1878298">
                  <a:moveTo>
                    <a:pt x="0" y="0"/>
                  </a:moveTo>
                  <a:lnTo>
                    <a:pt x="650299" y="0"/>
                  </a:lnTo>
                  <a:cubicBezTo>
                    <a:pt x="650299" y="418556"/>
                    <a:pt x="646895" y="813289"/>
                    <a:pt x="646895" y="1231845"/>
                  </a:cubicBezTo>
                  <a:lnTo>
                    <a:pt x="0" y="1878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72EE">
                <a:alpha val="531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E3E56C8A-047D-86C3-EBDF-ED5762A85702}"/>
                </a:ext>
              </a:extLst>
            </p:cNvPr>
            <p:cNvSpPr/>
            <p:nvPr/>
          </p:nvSpPr>
          <p:spPr>
            <a:xfrm rot="18900000">
              <a:off x="8374425" y="809649"/>
              <a:ext cx="2787205" cy="1256814"/>
            </a:xfrm>
            <a:prstGeom prst="rect">
              <a:avLst/>
            </a:prstGeom>
            <a:solidFill>
              <a:srgbClr val="2CB091">
                <a:alpha val="531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FABC1988-EAA7-3641-AEDA-E0A4EBE3144C}"/>
                </a:ext>
              </a:extLst>
            </p:cNvPr>
            <p:cNvSpPr/>
            <p:nvPr/>
          </p:nvSpPr>
          <p:spPr>
            <a:xfrm rot="18900000">
              <a:off x="9843001" y="2044755"/>
              <a:ext cx="1882871" cy="2101606"/>
            </a:xfrm>
            <a:prstGeom prst="rect">
              <a:avLst/>
            </a:prstGeom>
            <a:solidFill>
              <a:srgbClr val="8DBF00">
                <a:alpha val="531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E6F8F79F-3FED-0DF5-860E-22E72064EC35}"/>
                </a:ext>
              </a:extLst>
            </p:cNvPr>
            <p:cNvSpPr/>
            <p:nvPr/>
          </p:nvSpPr>
          <p:spPr>
            <a:xfrm>
              <a:off x="12201626" y="1900989"/>
              <a:ext cx="619225" cy="1304224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63" name="Retângulo 62">
              <a:extLst>
                <a:ext uri="{FF2B5EF4-FFF2-40B4-BE49-F238E27FC236}">
                  <a16:creationId xmlns:a16="http://schemas.microsoft.com/office/drawing/2014/main" id="{62007BE7-797C-65B3-4BF5-DFA2EDAA1C66}"/>
                </a:ext>
              </a:extLst>
            </p:cNvPr>
            <p:cNvSpPr/>
            <p:nvPr/>
          </p:nvSpPr>
          <p:spPr>
            <a:xfrm rot="18900000">
              <a:off x="7547830" y="3809992"/>
              <a:ext cx="3769063" cy="1154220"/>
            </a:xfrm>
            <a:prstGeom prst="rect">
              <a:avLst/>
            </a:prstGeom>
            <a:gradFill>
              <a:gsLst>
                <a:gs pos="66000">
                  <a:schemeClr val="bg1">
                    <a:lumMod val="85000"/>
                    <a:alpha val="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6B35854A-C00F-0D7C-73A0-E7A2461E2887}"/>
              </a:ext>
            </a:extLst>
          </p:cNvPr>
          <p:cNvGrpSpPr/>
          <p:nvPr/>
        </p:nvGrpSpPr>
        <p:grpSpPr>
          <a:xfrm>
            <a:off x="10066822" y="5859353"/>
            <a:ext cx="2125178" cy="1721324"/>
            <a:chOff x="10066822" y="5849079"/>
            <a:chExt cx="2125178" cy="1721324"/>
          </a:xfrm>
        </p:grpSpPr>
        <p:sp>
          <p:nvSpPr>
            <p:cNvPr id="66" name="Retângulo 50">
              <a:extLst>
                <a:ext uri="{FF2B5EF4-FFF2-40B4-BE49-F238E27FC236}">
                  <a16:creationId xmlns:a16="http://schemas.microsoft.com/office/drawing/2014/main" id="{CC2867E3-2DAB-39F0-4A40-5DDA0E06DCFF}"/>
                </a:ext>
              </a:extLst>
            </p:cNvPr>
            <p:cNvSpPr/>
            <p:nvPr/>
          </p:nvSpPr>
          <p:spPr>
            <a:xfrm rot="18900000">
              <a:off x="10066822" y="5849079"/>
              <a:ext cx="2121466" cy="1721324"/>
            </a:xfrm>
            <a:custGeom>
              <a:avLst/>
              <a:gdLst>
                <a:gd name="connsiteX0" fmla="*/ 0 w 2969651"/>
                <a:gd name="connsiteY0" fmla="*/ 0 h 2436925"/>
                <a:gd name="connsiteX1" fmla="*/ 2969651 w 2969651"/>
                <a:gd name="connsiteY1" fmla="*/ 0 h 2436925"/>
                <a:gd name="connsiteX2" fmla="*/ 2969651 w 2969651"/>
                <a:gd name="connsiteY2" fmla="*/ 2436925 h 2436925"/>
                <a:gd name="connsiteX3" fmla="*/ 0 w 2969651"/>
                <a:gd name="connsiteY3" fmla="*/ 2436925 h 2436925"/>
                <a:gd name="connsiteX4" fmla="*/ 0 w 2969651"/>
                <a:gd name="connsiteY4" fmla="*/ 0 h 2436925"/>
                <a:gd name="connsiteX0" fmla="*/ 0 w 2969651"/>
                <a:gd name="connsiteY0" fmla="*/ 0 h 2436925"/>
                <a:gd name="connsiteX1" fmla="*/ 2969651 w 2969651"/>
                <a:gd name="connsiteY1" fmla="*/ 0 h 2436925"/>
                <a:gd name="connsiteX2" fmla="*/ 2969651 w 2969651"/>
                <a:gd name="connsiteY2" fmla="*/ 1845142 h 2436925"/>
                <a:gd name="connsiteX3" fmla="*/ 0 w 2969651"/>
                <a:gd name="connsiteY3" fmla="*/ 2436925 h 2436925"/>
                <a:gd name="connsiteX4" fmla="*/ 0 w 2969651"/>
                <a:gd name="connsiteY4" fmla="*/ 0 h 2436925"/>
                <a:gd name="connsiteX0" fmla="*/ 0 w 2969651"/>
                <a:gd name="connsiteY0" fmla="*/ 0 h 2409527"/>
                <a:gd name="connsiteX1" fmla="*/ 2969651 w 2969651"/>
                <a:gd name="connsiteY1" fmla="*/ 0 h 2409527"/>
                <a:gd name="connsiteX2" fmla="*/ 2969651 w 2969651"/>
                <a:gd name="connsiteY2" fmla="*/ 1845142 h 2409527"/>
                <a:gd name="connsiteX3" fmla="*/ 2394531 w 2969651"/>
                <a:gd name="connsiteY3" fmla="*/ 2409527 h 2409527"/>
                <a:gd name="connsiteX4" fmla="*/ 0 w 2969651"/>
                <a:gd name="connsiteY4" fmla="*/ 0 h 240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651" h="2409527">
                  <a:moveTo>
                    <a:pt x="0" y="0"/>
                  </a:moveTo>
                  <a:lnTo>
                    <a:pt x="2969651" y="0"/>
                  </a:lnTo>
                  <a:lnTo>
                    <a:pt x="2969651" y="1845142"/>
                  </a:lnTo>
                  <a:lnTo>
                    <a:pt x="2394531" y="24095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  <p:pic>
          <p:nvPicPr>
            <p:cNvPr id="67" name="Imagem 66">
              <a:extLst>
                <a:ext uri="{FF2B5EF4-FFF2-40B4-BE49-F238E27FC236}">
                  <a16:creationId xmlns:a16="http://schemas.microsoft.com/office/drawing/2014/main" id="{D87A08C5-3553-2723-798D-671F71E3C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grayscl/>
              <a:lum bright="-20000" contrast="-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54497" y="6181478"/>
              <a:ext cx="1737503" cy="665073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682CE78-EB03-7B6E-20FE-762FA65D7B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639" r="40555" b="-1"/>
          <a:stretch/>
        </p:blipFill>
        <p:spPr>
          <a:xfrm>
            <a:off x="1054890" y="2104505"/>
            <a:ext cx="5853848" cy="15939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DC2412-B27F-B110-49B9-E6F8E126A7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3" t="53135" r="-123" b="1036"/>
          <a:stretch/>
        </p:blipFill>
        <p:spPr>
          <a:xfrm>
            <a:off x="2591371" y="4083393"/>
            <a:ext cx="2893306" cy="22476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E1CB3B7-B5B2-DDF1-F504-50950BC28468}"/>
              </a:ext>
            </a:extLst>
          </p:cNvPr>
          <p:cNvSpPr/>
          <p:nvPr/>
        </p:nvSpPr>
        <p:spPr>
          <a:xfrm>
            <a:off x="5901340" y="2509966"/>
            <a:ext cx="983561" cy="4842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4EF7CC-9E70-645E-9FE3-7343D80791FC}"/>
              </a:ext>
            </a:extLst>
          </p:cNvPr>
          <p:cNvSpPr/>
          <p:nvPr/>
        </p:nvSpPr>
        <p:spPr>
          <a:xfrm>
            <a:off x="4221594" y="2154235"/>
            <a:ext cx="879680" cy="4788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8E8026-FF54-5F0E-8A4B-1E3A6D6D771C}"/>
              </a:ext>
            </a:extLst>
          </p:cNvPr>
          <p:cNvSpPr txBox="1"/>
          <p:nvPr/>
        </p:nvSpPr>
        <p:spPr>
          <a:xfrm>
            <a:off x="745724" y="1029810"/>
            <a:ext cx="556629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Abrindo </a:t>
            </a:r>
            <a:r>
              <a:rPr lang="pt-BR" sz="1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ExB</a:t>
            </a:r>
            <a:r>
              <a:rPr lang="pt-BR" sz="1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no Portal</a:t>
            </a:r>
          </a:p>
        </p:txBody>
      </p:sp>
    </p:spTree>
    <p:extLst>
      <p:ext uri="{BB962C8B-B14F-4D97-AF65-F5344CB8AC3E}">
        <p14:creationId xmlns:p14="http://schemas.microsoft.com/office/powerpoint/2010/main" val="123452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00A9B6D0-2245-4C9C-9FDE-3A1F0AC1A0AD}"/>
              </a:ext>
            </a:extLst>
          </p:cNvPr>
          <p:cNvSpPr txBox="1">
            <a:spLocks/>
          </p:cNvSpPr>
          <p:nvPr/>
        </p:nvSpPr>
        <p:spPr>
          <a:xfrm>
            <a:off x="674187" y="342508"/>
            <a:ext cx="7185359" cy="7723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pt-BR" sz="4000" b="1" dirty="0">
                <a:solidFill>
                  <a:srgbClr val="0070C0"/>
                </a:solidFill>
                <a:latin typeface="+mn-lt"/>
              </a:rPr>
              <a:t>Configurando Ambiente Local</a:t>
            </a:r>
            <a:endParaRPr lang="pt-ES" sz="4000" b="1" dirty="0">
              <a:solidFill>
                <a:srgbClr val="0070C0"/>
              </a:solidFill>
              <a:latin typeface="+mn-lt"/>
            </a:endParaRP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E7D7D853-EFC4-F67C-BBBA-61A57F55DEA6}"/>
              </a:ext>
            </a:extLst>
          </p:cNvPr>
          <p:cNvCxnSpPr>
            <a:cxnSpLocks/>
          </p:cNvCxnSpPr>
          <p:nvPr/>
        </p:nvCxnSpPr>
        <p:spPr>
          <a:xfrm>
            <a:off x="-5076" y="1710809"/>
            <a:ext cx="1229047" cy="0"/>
          </a:xfrm>
          <a:prstGeom prst="line">
            <a:avLst/>
          </a:prstGeom>
          <a:ln w="19050">
            <a:solidFill>
              <a:srgbClr val="2CB0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>
            <a:extLst>
              <a:ext uri="{FF2B5EF4-FFF2-40B4-BE49-F238E27FC236}">
                <a16:creationId xmlns:a16="http://schemas.microsoft.com/office/drawing/2014/main" id="{09D0C5E0-25D2-6816-BAFF-08D056CC8277}"/>
              </a:ext>
            </a:extLst>
          </p:cNvPr>
          <p:cNvSpPr/>
          <p:nvPr/>
        </p:nvSpPr>
        <p:spPr>
          <a:xfrm>
            <a:off x="-5076" y="0"/>
            <a:ext cx="410856" cy="1713053"/>
          </a:xfrm>
          <a:prstGeom prst="rect">
            <a:avLst/>
          </a:prstGeom>
          <a:solidFill>
            <a:srgbClr val="2CB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ES"/>
          </a:p>
        </p:txBody>
      </p: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35F7DCC5-AFE1-B7EA-3B3E-AA71C03CCD45}"/>
              </a:ext>
            </a:extLst>
          </p:cNvPr>
          <p:cNvGrpSpPr/>
          <p:nvPr/>
        </p:nvGrpSpPr>
        <p:grpSpPr>
          <a:xfrm>
            <a:off x="7675936" y="-130181"/>
            <a:ext cx="5577081" cy="5903935"/>
            <a:chOff x="7547830" y="-163824"/>
            <a:chExt cx="5577081" cy="5903935"/>
          </a:xfrm>
        </p:grpSpPr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FA28DFE7-DB5E-274B-5941-FA362E500A2C}"/>
                </a:ext>
              </a:extLst>
            </p:cNvPr>
            <p:cNvSpPr/>
            <p:nvPr/>
          </p:nvSpPr>
          <p:spPr>
            <a:xfrm rot="18900000">
              <a:off x="11259086" y="580949"/>
              <a:ext cx="1865825" cy="1865827"/>
            </a:xfrm>
            <a:custGeom>
              <a:avLst/>
              <a:gdLst>
                <a:gd name="connsiteX0" fmla="*/ 0 w 1865825"/>
                <a:gd name="connsiteY0" fmla="*/ 0 h 1865825"/>
                <a:gd name="connsiteX1" fmla="*/ 1865825 w 1865825"/>
                <a:gd name="connsiteY1" fmla="*/ 0 h 1865825"/>
                <a:gd name="connsiteX2" fmla="*/ 1865825 w 1865825"/>
                <a:gd name="connsiteY2" fmla="*/ 1865825 h 1865825"/>
                <a:gd name="connsiteX3" fmla="*/ 0 w 1865825"/>
                <a:gd name="connsiteY3" fmla="*/ 1865825 h 1865825"/>
                <a:gd name="connsiteX4" fmla="*/ 0 w 1865825"/>
                <a:gd name="connsiteY4" fmla="*/ 0 h 1865825"/>
                <a:gd name="connsiteX0" fmla="*/ 0 w 1865825"/>
                <a:gd name="connsiteY0" fmla="*/ 0 h 1865825"/>
                <a:gd name="connsiteX1" fmla="*/ 1865825 w 1865825"/>
                <a:gd name="connsiteY1" fmla="*/ 0 h 1865825"/>
                <a:gd name="connsiteX2" fmla="*/ 983628 w 1865825"/>
                <a:gd name="connsiteY2" fmla="*/ 895958 h 1865825"/>
                <a:gd name="connsiteX3" fmla="*/ 0 w 1865825"/>
                <a:gd name="connsiteY3" fmla="*/ 1865825 h 1865825"/>
                <a:gd name="connsiteX4" fmla="*/ 0 w 1865825"/>
                <a:gd name="connsiteY4" fmla="*/ 0 h 186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5825" h="1865825">
                  <a:moveTo>
                    <a:pt x="0" y="0"/>
                  </a:moveTo>
                  <a:lnTo>
                    <a:pt x="1865825" y="0"/>
                  </a:lnTo>
                  <a:lnTo>
                    <a:pt x="983628" y="895958"/>
                  </a:lnTo>
                  <a:lnTo>
                    <a:pt x="0" y="18658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E7F68F8D-4616-1D94-B3F1-A7C21E689AF9}"/>
                </a:ext>
              </a:extLst>
            </p:cNvPr>
            <p:cNvSpPr/>
            <p:nvPr/>
          </p:nvSpPr>
          <p:spPr>
            <a:xfrm rot="18900000">
              <a:off x="7974987" y="-163824"/>
              <a:ext cx="4070318" cy="1865827"/>
            </a:xfrm>
            <a:custGeom>
              <a:avLst/>
              <a:gdLst>
                <a:gd name="connsiteX0" fmla="*/ 0 w 4070318"/>
                <a:gd name="connsiteY0" fmla="*/ 0 h 1865827"/>
                <a:gd name="connsiteX1" fmla="*/ 4070318 w 4070318"/>
                <a:gd name="connsiteY1" fmla="*/ 0 h 1865827"/>
                <a:gd name="connsiteX2" fmla="*/ 4070318 w 4070318"/>
                <a:gd name="connsiteY2" fmla="*/ 1865827 h 1865827"/>
                <a:gd name="connsiteX3" fmla="*/ 0 w 4070318"/>
                <a:gd name="connsiteY3" fmla="*/ 1865827 h 1865827"/>
                <a:gd name="connsiteX4" fmla="*/ 0 w 4070318"/>
                <a:gd name="connsiteY4" fmla="*/ 0 h 1865827"/>
                <a:gd name="connsiteX0" fmla="*/ 0 w 4070318"/>
                <a:gd name="connsiteY0" fmla="*/ 0 h 1865827"/>
                <a:gd name="connsiteX1" fmla="*/ 2220802 w 4070318"/>
                <a:gd name="connsiteY1" fmla="*/ 1 h 1865827"/>
                <a:gd name="connsiteX2" fmla="*/ 4070318 w 4070318"/>
                <a:gd name="connsiteY2" fmla="*/ 1865827 h 1865827"/>
                <a:gd name="connsiteX3" fmla="*/ 0 w 4070318"/>
                <a:gd name="connsiteY3" fmla="*/ 1865827 h 1865827"/>
                <a:gd name="connsiteX4" fmla="*/ 0 w 4070318"/>
                <a:gd name="connsiteY4" fmla="*/ 0 h 1865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0318" h="1865827">
                  <a:moveTo>
                    <a:pt x="0" y="0"/>
                  </a:moveTo>
                  <a:lnTo>
                    <a:pt x="2220802" y="1"/>
                  </a:lnTo>
                  <a:lnTo>
                    <a:pt x="4070318" y="1865827"/>
                  </a:lnTo>
                  <a:lnTo>
                    <a:pt x="0" y="18658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B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8801EA18-52CA-0712-88B5-AFB25520C182}"/>
                </a:ext>
              </a:extLst>
            </p:cNvPr>
            <p:cNvSpPr/>
            <p:nvPr/>
          </p:nvSpPr>
          <p:spPr>
            <a:xfrm rot="18900000">
              <a:off x="10518168" y="1784493"/>
              <a:ext cx="1878109" cy="3955618"/>
            </a:xfrm>
            <a:custGeom>
              <a:avLst/>
              <a:gdLst>
                <a:gd name="connsiteX0" fmla="*/ 0 w 1865825"/>
                <a:gd name="connsiteY0" fmla="*/ 0 h 3993974"/>
                <a:gd name="connsiteX1" fmla="*/ 1865825 w 1865825"/>
                <a:gd name="connsiteY1" fmla="*/ 0 h 3993974"/>
                <a:gd name="connsiteX2" fmla="*/ 1865825 w 1865825"/>
                <a:gd name="connsiteY2" fmla="*/ 3993974 h 3993974"/>
                <a:gd name="connsiteX3" fmla="*/ 0 w 1865825"/>
                <a:gd name="connsiteY3" fmla="*/ 3993974 h 3993974"/>
                <a:gd name="connsiteX4" fmla="*/ 0 w 1865825"/>
                <a:gd name="connsiteY4" fmla="*/ 0 h 3993974"/>
                <a:gd name="connsiteX0" fmla="*/ 0 w 1871304"/>
                <a:gd name="connsiteY0" fmla="*/ 0 h 3993974"/>
                <a:gd name="connsiteX1" fmla="*/ 1865825 w 1871304"/>
                <a:gd name="connsiteY1" fmla="*/ 0 h 3993974"/>
                <a:gd name="connsiteX2" fmla="*/ 1871304 w 1871304"/>
                <a:gd name="connsiteY2" fmla="*/ 2169307 h 3993974"/>
                <a:gd name="connsiteX3" fmla="*/ 0 w 1871304"/>
                <a:gd name="connsiteY3" fmla="*/ 3993974 h 3993974"/>
                <a:gd name="connsiteX4" fmla="*/ 0 w 1871304"/>
                <a:gd name="connsiteY4" fmla="*/ 0 h 3993974"/>
                <a:gd name="connsiteX0" fmla="*/ 0 w 1871304"/>
                <a:gd name="connsiteY0" fmla="*/ 0 h 3993974"/>
                <a:gd name="connsiteX1" fmla="*/ 1865825 w 1871304"/>
                <a:gd name="connsiteY1" fmla="*/ 0 h 3993974"/>
                <a:gd name="connsiteX2" fmla="*/ 1871304 w 1871304"/>
                <a:gd name="connsiteY2" fmla="*/ 2180266 h 3993974"/>
                <a:gd name="connsiteX3" fmla="*/ 0 w 1871304"/>
                <a:gd name="connsiteY3" fmla="*/ 3993974 h 3993974"/>
                <a:gd name="connsiteX4" fmla="*/ 0 w 1871304"/>
                <a:gd name="connsiteY4" fmla="*/ 0 h 3993974"/>
                <a:gd name="connsiteX0" fmla="*/ 0 w 1871304"/>
                <a:gd name="connsiteY0" fmla="*/ 0 h 3955617"/>
                <a:gd name="connsiteX1" fmla="*/ 1865825 w 1871304"/>
                <a:gd name="connsiteY1" fmla="*/ 0 h 3955617"/>
                <a:gd name="connsiteX2" fmla="*/ 1871304 w 1871304"/>
                <a:gd name="connsiteY2" fmla="*/ 2180266 h 3955617"/>
                <a:gd name="connsiteX3" fmla="*/ 5479 w 1871304"/>
                <a:gd name="connsiteY3" fmla="*/ 3955617 h 3955617"/>
                <a:gd name="connsiteX4" fmla="*/ 0 w 1871304"/>
                <a:gd name="connsiteY4" fmla="*/ 0 h 3955617"/>
                <a:gd name="connsiteX0" fmla="*/ 0 w 1874707"/>
                <a:gd name="connsiteY0" fmla="*/ 0 h 3955617"/>
                <a:gd name="connsiteX1" fmla="*/ 1865825 w 1874707"/>
                <a:gd name="connsiteY1" fmla="*/ 0 h 3955617"/>
                <a:gd name="connsiteX2" fmla="*/ 1874707 w 1874707"/>
                <a:gd name="connsiteY2" fmla="*/ 2122415 h 3955617"/>
                <a:gd name="connsiteX3" fmla="*/ 5479 w 1874707"/>
                <a:gd name="connsiteY3" fmla="*/ 3955617 h 3955617"/>
                <a:gd name="connsiteX4" fmla="*/ 0 w 1874707"/>
                <a:gd name="connsiteY4" fmla="*/ 0 h 3955617"/>
                <a:gd name="connsiteX0" fmla="*/ 0 w 1865862"/>
                <a:gd name="connsiteY0" fmla="*/ 0 h 3955617"/>
                <a:gd name="connsiteX1" fmla="*/ 1865825 w 1865862"/>
                <a:gd name="connsiteY1" fmla="*/ 0 h 3955617"/>
                <a:gd name="connsiteX2" fmla="*/ 1803241 w 1865862"/>
                <a:gd name="connsiteY2" fmla="*/ 2078176 h 3955617"/>
                <a:gd name="connsiteX3" fmla="*/ 5479 w 1865862"/>
                <a:gd name="connsiteY3" fmla="*/ 3955617 h 3955617"/>
                <a:gd name="connsiteX4" fmla="*/ 0 w 1865862"/>
                <a:gd name="connsiteY4" fmla="*/ 0 h 3955617"/>
                <a:gd name="connsiteX0" fmla="*/ 0 w 1878109"/>
                <a:gd name="connsiteY0" fmla="*/ 0 h 3955617"/>
                <a:gd name="connsiteX1" fmla="*/ 1865825 w 1878109"/>
                <a:gd name="connsiteY1" fmla="*/ 0 h 3955617"/>
                <a:gd name="connsiteX2" fmla="*/ 1878109 w 1878109"/>
                <a:gd name="connsiteY2" fmla="*/ 2084983 h 3955617"/>
                <a:gd name="connsiteX3" fmla="*/ 5479 w 1878109"/>
                <a:gd name="connsiteY3" fmla="*/ 3955617 h 3955617"/>
                <a:gd name="connsiteX4" fmla="*/ 0 w 1878109"/>
                <a:gd name="connsiteY4" fmla="*/ 0 h 395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8109" h="3955617">
                  <a:moveTo>
                    <a:pt x="0" y="0"/>
                  </a:moveTo>
                  <a:lnTo>
                    <a:pt x="1865825" y="0"/>
                  </a:lnTo>
                  <a:cubicBezTo>
                    <a:pt x="1867651" y="723102"/>
                    <a:pt x="1876283" y="1361881"/>
                    <a:pt x="1878109" y="2084983"/>
                  </a:cubicBezTo>
                  <a:lnTo>
                    <a:pt x="5479" y="3955617"/>
                  </a:lnTo>
                  <a:cubicBezTo>
                    <a:pt x="3653" y="2637078"/>
                    <a:pt x="1826" y="1318539"/>
                    <a:pt x="0" y="0"/>
                  </a:cubicBezTo>
                  <a:close/>
                </a:path>
              </a:pathLst>
            </a:custGeom>
            <a:solidFill>
              <a:srgbClr val="8DB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  <p:pic>
          <p:nvPicPr>
            <p:cNvPr id="52" name="Imagem 51">
              <a:extLst>
                <a:ext uri="{FF2B5EF4-FFF2-40B4-BE49-F238E27FC236}">
                  <a16:creationId xmlns:a16="http://schemas.microsoft.com/office/drawing/2014/main" id="{2B15F09D-1882-0A88-6781-02A2F4EFFF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8900000">
              <a:off x="8513979" y="768706"/>
              <a:ext cx="3566897" cy="3559760"/>
            </a:xfrm>
            <a:prstGeom prst="rect">
              <a:avLst/>
            </a:prstGeom>
          </p:spPr>
        </p:pic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D51702A0-4748-2E00-705A-B2F06C6B92C7}"/>
                </a:ext>
              </a:extLst>
            </p:cNvPr>
            <p:cNvSpPr/>
            <p:nvPr/>
          </p:nvSpPr>
          <p:spPr>
            <a:xfrm rot="18900000">
              <a:off x="11438795" y="1015827"/>
              <a:ext cx="650299" cy="1869784"/>
            </a:xfrm>
            <a:custGeom>
              <a:avLst/>
              <a:gdLst>
                <a:gd name="connsiteX0" fmla="*/ 0 w 650299"/>
                <a:gd name="connsiteY0" fmla="*/ 0 h 1830403"/>
                <a:gd name="connsiteX1" fmla="*/ 650299 w 650299"/>
                <a:gd name="connsiteY1" fmla="*/ 0 h 1830403"/>
                <a:gd name="connsiteX2" fmla="*/ 650299 w 650299"/>
                <a:gd name="connsiteY2" fmla="*/ 1830403 h 1830403"/>
                <a:gd name="connsiteX3" fmla="*/ 0 w 650299"/>
                <a:gd name="connsiteY3" fmla="*/ 1830403 h 1830403"/>
                <a:gd name="connsiteX4" fmla="*/ 0 w 650299"/>
                <a:gd name="connsiteY4" fmla="*/ 0 h 1830403"/>
                <a:gd name="connsiteX0" fmla="*/ 0 w 650299"/>
                <a:gd name="connsiteY0" fmla="*/ 0 h 1830403"/>
                <a:gd name="connsiteX1" fmla="*/ 650299 w 650299"/>
                <a:gd name="connsiteY1" fmla="*/ 0 h 1830403"/>
                <a:gd name="connsiteX2" fmla="*/ 650298 w 650299"/>
                <a:gd name="connsiteY2" fmla="*/ 1255667 h 1830403"/>
                <a:gd name="connsiteX3" fmla="*/ 0 w 650299"/>
                <a:gd name="connsiteY3" fmla="*/ 1830403 h 1830403"/>
                <a:gd name="connsiteX4" fmla="*/ 0 w 650299"/>
                <a:gd name="connsiteY4" fmla="*/ 0 h 1830403"/>
                <a:gd name="connsiteX0" fmla="*/ 0 w 650299"/>
                <a:gd name="connsiteY0" fmla="*/ 0 h 1878298"/>
                <a:gd name="connsiteX1" fmla="*/ 650299 w 650299"/>
                <a:gd name="connsiteY1" fmla="*/ 0 h 1878298"/>
                <a:gd name="connsiteX2" fmla="*/ 650298 w 650299"/>
                <a:gd name="connsiteY2" fmla="*/ 1255667 h 1878298"/>
                <a:gd name="connsiteX3" fmla="*/ 0 w 650299"/>
                <a:gd name="connsiteY3" fmla="*/ 1878298 h 1878298"/>
                <a:gd name="connsiteX4" fmla="*/ 0 w 650299"/>
                <a:gd name="connsiteY4" fmla="*/ 0 h 1878298"/>
                <a:gd name="connsiteX0" fmla="*/ 0 w 650299"/>
                <a:gd name="connsiteY0" fmla="*/ 0 h 1878298"/>
                <a:gd name="connsiteX1" fmla="*/ 650299 w 650299"/>
                <a:gd name="connsiteY1" fmla="*/ 0 h 1878298"/>
                <a:gd name="connsiteX2" fmla="*/ 646895 w 650299"/>
                <a:gd name="connsiteY2" fmla="*/ 1231845 h 1878298"/>
                <a:gd name="connsiteX3" fmla="*/ 0 w 650299"/>
                <a:gd name="connsiteY3" fmla="*/ 1878298 h 1878298"/>
                <a:gd name="connsiteX4" fmla="*/ 0 w 650299"/>
                <a:gd name="connsiteY4" fmla="*/ 0 h 187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299" h="1878298">
                  <a:moveTo>
                    <a:pt x="0" y="0"/>
                  </a:moveTo>
                  <a:lnTo>
                    <a:pt x="650299" y="0"/>
                  </a:lnTo>
                  <a:cubicBezTo>
                    <a:pt x="650299" y="418556"/>
                    <a:pt x="646895" y="813289"/>
                    <a:pt x="646895" y="1231845"/>
                  </a:cubicBezTo>
                  <a:lnTo>
                    <a:pt x="0" y="1878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72EE">
                <a:alpha val="531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E3E56C8A-047D-86C3-EBDF-ED5762A85702}"/>
                </a:ext>
              </a:extLst>
            </p:cNvPr>
            <p:cNvSpPr/>
            <p:nvPr/>
          </p:nvSpPr>
          <p:spPr>
            <a:xfrm rot="18900000">
              <a:off x="8374425" y="809649"/>
              <a:ext cx="2787205" cy="1256814"/>
            </a:xfrm>
            <a:prstGeom prst="rect">
              <a:avLst/>
            </a:prstGeom>
            <a:solidFill>
              <a:srgbClr val="2CB091">
                <a:alpha val="531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FABC1988-EAA7-3641-AEDA-E0A4EBE3144C}"/>
                </a:ext>
              </a:extLst>
            </p:cNvPr>
            <p:cNvSpPr/>
            <p:nvPr/>
          </p:nvSpPr>
          <p:spPr>
            <a:xfrm rot="18900000">
              <a:off x="9843001" y="2044755"/>
              <a:ext cx="1882871" cy="2101606"/>
            </a:xfrm>
            <a:prstGeom prst="rect">
              <a:avLst/>
            </a:prstGeom>
            <a:solidFill>
              <a:srgbClr val="8DBF00">
                <a:alpha val="531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E6F8F79F-3FED-0DF5-860E-22E72064EC35}"/>
                </a:ext>
              </a:extLst>
            </p:cNvPr>
            <p:cNvSpPr/>
            <p:nvPr/>
          </p:nvSpPr>
          <p:spPr>
            <a:xfrm>
              <a:off x="12201626" y="1900989"/>
              <a:ext cx="619225" cy="1304224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63" name="Retângulo 62">
              <a:extLst>
                <a:ext uri="{FF2B5EF4-FFF2-40B4-BE49-F238E27FC236}">
                  <a16:creationId xmlns:a16="http://schemas.microsoft.com/office/drawing/2014/main" id="{62007BE7-797C-65B3-4BF5-DFA2EDAA1C66}"/>
                </a:ext>
              </a:extLst>
            </p:cNvPr>
            <p:cNvSpPr/>
            <p:nvPr/>
          </p:nvSpPr>
          <p:spPr>
            <a:xfrm rot="18900000">
              <a:off x="7547830" y="3809992"/>
              <a:ext cx="3769063" cy="1154220"/>
            </a:xfrm>
            <a:prstGeom prst="rect">
              <a:avLst/>
            </a:prstGeom>
            <a:gradFill>
              <a:gsLst>
                <a:gs pos="66000">
                  <a:schemeClr val="bg1">
                    <a:lumMod val="85000"/>
                    <a:alpha val="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6B35854A-C00F-0D7C-73A0-E7A2461E2887}"/>
              </a:ext>
            </a:extLst>
          </p:cNvPr>
          <p:cNvGrpSpPr/>
          <p:nvPr/>
        </p:nvGrpSpPr>
        <p:grpSpPr>
          <a:xfrm>
            <a:off x="10066822" y="5859353"/>
            <a:ext cx="2125178" cy="1721324"/>
            <a:chOff x="10066822" y="5849079"/>
            <a:chExt cx="2125178" cy="1721324"/>
          </a:xfrm>
        </p:grpSpPr>
        <p:sp>
          <p:nvSpPr>
            <p:cNvPr id="66" name="Retângulo 50">
              <a:extLst>
                <a:ext uri="{FF2B5EF4-FFF2-40B4-BE49-F238E27FC236}">
                  <a16:creationId xmlns:a16="http://schemas.microsoft.com/office/drawing/2014/main" id="{CC2867E3-2DAB-39F0-4A40-5DDA0E06DCFF}"/>
                </a:ext>
              </a:extLst>
            </p:cNvPr>
            <p:cNvSpPr/>
            <p:nvPr/>
          </p:nvSpPr>
          <p:spPr>
            <a:xfrm rot="18900000">
              <a:off x="10066822" y="5849079"/>
              <a:ext cx="2121466" cy="1721324"/>
            </a:xfrm>
            <a:custGeom>
              <a:avLst/>
              <a:gdLst>
                <a:gd name="connsiteX0" fmla="*/ 0 w 2969651"/>
                <a:gd name="connsiteY0" fmla="*/ 0 h 2436925"/>
                <a:gd name="connsiteX1" fmla="*/ 2969651 w 2969651"/>
                <a:gd name="connsiteY1" fmla="*/ 0 h 2436925"/>
                <a:gd name="connsiteX2" fmla="*/ 2969651 w 2969651"/>
                <a:gd name="connsiteY2" fmla="*/ 2436925 h 2436925"/>
                <a:gd name="connsiteX3" fmla="*/ 0 w 2969651"/>
                <a:gd name="connsiteY3" fmla="*/ 2436925 h 2436925"/>
                <a:gd name="connsiteX4" fmla="*/ 0 w 2969651"/>
                <a:gd name="connsiteY4" fmla="*/ 0 h 2436925"/>
                <a:gd name="connsiteX0" fmla="*/ 0 w 2969651"/>
                <a:gd name="connsiteY0" fmla="*/ 0 h 2436925"/>
                <a:gd name="connsiteX1" fmla="*/ 2969651 w 2969651"/>
                <a:gd name="connsiteY1" fmla="*/ 0 h 2436925"/>
                <a:gd name="connsiteX2" fmla="*/ 2969651 w 2969651"/>
                <a:gd name="connsiteY2" fmla="*/ 1845142 h 2436925"/>
                <a:gd name="connsiteX3" fmla="*/ 0 w 2969651"/>
                <a:gd name="connsiteY3" fmla="*/ 2436925 h 2436925"/>
                <a:gd name="connsiteX4" fmla="*/ 0 w 2969651"/>
                <a:gd name="connsiteY4" fmla="*/ 0 h 2436925"/>
                <a:gd name="connsiteX0" fmla="*/ 0 w 2969651"/>
                <a:gd name="connsiteY0" fmla="*/ 0 h 2409527"/>
                <a:gd name="connsiteX1" fmla="*/ 2969651 w 2969651"/>
                <a:gd name="connsiteY1" fmla="*/ 0 h 2409527"/>
                <a:gd name="connsiteX2" fmla="*/ 2969651 w 2969651"/>
                <a:gd name="connsiteY2" fmla="*/ 1845142 h 2409527"/>
                <a:gd name="connsiteX3" fmla="*/ 2394531 w 2969651"/>
                <a:gd name="connsiteY3" fmla="*/ 2409527 h 2409527"/>
                <a:gd name="connsiteX4" fmla="*/ 0 w 2969651"/>
                <a:gd name="connsiteY4" fmla="*/ 0 h 240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651" h="2409527">
                  <a:moveTo>
                    <a:pt x="0" y="0"/>
                  </a:moveTo>
                  <a:lnTo>
                    <a:pt x="2969651" y="0"/>
                  </a:lnTo>
                  <a:lnTo>
                    <a:pt x="2969651" y="1845142"/>
                  </a:lnTo>
                  <a:lnTo>
                    <a:pt x="2394531" y="24095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  <p:pic>
          <p:nvPicPr>
            <p:cNvPr id="67" name="Imagem 66">
              <a:extLst>
                <a:ext uri="{FF2B5EF4-FFF2-40B4-BE49-F238E27FC236}">
                  <a16:creationId xmlns:a16="http://schemas.microsoft.com/office/drawing/2014/main" id="{D87A08C5-3553-2723-798D-671F71E3C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grayscl/>
              <a:lum bright="-20000" contrast="-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54497" y="6181478"/>
              <a:ext cx="1737503" cy="66507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B8E8026-FF54-5F0E-8A4B-1E3A6D6D771C}"/>
              </a:ext>
            </a:extLst>
          </p:cNvPr>
          <p:cNvSpPr txBox="1"/>
          <p:nvPr/>
        </p:nvSpPr>
        <p:spPr>
          <a:xfrm>
            <a:off x="745724" y="1029810"/>
            <a:ext cx="556629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Configurando Ambiente Local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52C363-BA59-024E-F0F8-E682ACE50A26}"/>
              </a:ext>
            </a:extLst>
          </p:cNvPr>
          <p:cNvSpPr txBox="1"/>
          <p:nvPr/>
        </p:nvSpPr>
        <p:spPr>
          <a:xfrm>
            <a:off x="674187" y="2071055"/>
            <a:ext cx="7707898" cy="2432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Download SDK:</a:t>
            </a:r>
            <a:br>
              <a:rPr lang="pt-BR" sz="1100" dirty="0"/>
            </a:br>
            <a:r>
              <a:rPr lang="pt-BR" sz="1100" dirty="0"/>
              <a:t>	</a:t>
            </a:r>
            <a:r>
              <a:rPr lang="pt-BR" sz="1200" dirty="0">
                <a:hlinkClick r:id="rId5"/>
              </a:rPr>
              <a:t>https://developers.arcgis.com/downloads/#arcgis-experience-builder</a:t>
            </a:r>
            <a:endParaRPr lang="pt-BR" sz="12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Manual de instalação:</a:t>
            </a:r>
          </a:p>
          <a:p>
            <a:pPr>
              <a:lnSpc>
                <a:spcPct val="200000"/>
              </a:lnSpc>
            </a:pPr>
            <a:r>
              <a:rPr lang="pt-BR" sz="1100" dirty="0"/>
              <a:t>	</a:t>
            </a:r>
            <a:r>
              <a:rPr lang="pt-BR" sz="1200" dirty="0">
                <a:hlinkClick r:id="rId6"/>
              </a:rPr>
              <a:t>https://developers.arcgis.com/experience-builder/guide/install-guide/</a:t>
            </a:r>
            <a:endParaRPr lang="pt-BR" sz="1200" dirty="0"/>
          </a:p>
          <a:p>
            <a:pPr>
              <a:lnSpc>
                <a:spcPct val="200000"/>
              </a:lnSpc>
            </a:pPr>
            <a:endParaRPr lang="pt-BR" sz="1200" dirty="0"/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Importante ter o CORS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Unblock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ou outra extensão para conseguir acessar o Experience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Builder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local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22CF5F-9DC2-E123-C7C1-B1C4C01C5B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6657" y="4550629"/>
            <a:ext cx="3646415" cy="216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948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00A9B6D0-2245-4C9C-9FDE-3A1F0AC1A0AD}"/>
              </a:ext>
            </a:extLst>
          </p:cNvPr>
          <p:cNvSpPr txBox="1">
            <a:spLocks/>
          </p:cNvSpPr>
          <p:nvPr/>
        </p:nvSpPr>
        <p:spPr>
          <a:xfrm>
            <a:off x="440643" y="503336"/>
            <a:ext cx="8531957" cy="1278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pt-BR" sz="3200" b="1" dirty="0">
                <a:solidFill>
                  <a:srgbClr val="0070C0"/>
                </a:solidFill>
                <a:latin typeface="+mn-lt"/>
              </a:rPr>
              <a:t>Tecnologias Utilizadas pelo Experience </a:t>
            </a:r>
            <a:r>
              <a:rPr lang="pt-BR" sz="3200" b="1" dirty="0" err="1">
                <a:solidFill>
                  <a:srgbClr val="0070C0"/>
                </a:solidFill>
                <a:latin typeface="+mn-lt"/>
              </a:rPr>
              <a:t>Builder</a:t>
            </a:r>
            <a:endParaRPr lang="pt-ES" sz="3200" b="1" dirty="0">
              <a:solidFill>
                <a:srgbClr val="0070C0"/>
              </a:solidFill>
              <a:latin typeface="+mn-lt"/>
            </a:endParaRP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E7D7D853-EFC4-F67C-BBBA-61A57F55DEA6}"/>
              </a:ext>
            </a:extLst>
          </p:cNvPr>
          <p:cNvCxnSpPr>
            <a:cxnSpLocks/>
          </p:cNvCxnSpPr>
          <p:nvPr/>
        </p:nvCxnSpPr>
        <p:spPr>
          <a:xfrm>
            <a:off x="-5076" y="1710809"/>
            <a:ext cx="1229047" cy="0"/>
          </a:xfrm>
          <a:prstGeom prst="line">
            <a:avLst/>
          </a:prstGeom>
          <a:ln w="19050">
            <a:solidFill>
              <a:srgbClr val="2CB0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>
            <a:extLst>
              <a:ext uri="{FF2B5EF4-FFF2-40B4-BE49-F238E27FC236}">
                <a16:creationId xmlns:a16="http://schemas.microsoft.com/office/drawing/2014/main" id="{09D0C5E0-25D2-6816-BAFF-08D056CC8277}"/>
              </a:ext>
            </a:extLst>
          </p:cNvPr>
          <p:cNvSpPr/>
          <p:nvPr/>
        </p:nvSpPr>
        <p:spPr>
          <a:xfrm>
            <a:off x="-5076" y="0"/>
            <a:ext cx="410856" cy="1713053"/>
          </a:xfrm>
          <a:prstGeom prst="rect">
            <a:avLst/>
          </a:prstGeom>
          <a:solidFill>
            <a:srgbClr val="2CB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ES"/>
          </a:p>
        </p:txBody>
      </p: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35F7DCC5-AFE1-B7EA-3B3E-AA71C03CCD45}"/>
              </a:ext>
            </a:extLst>
          </p:cNvPr>
          <p:cNvGrpSpPr/>
          <p:nvPr/>
        </p:nvGrpSpPr>
        <p:grpSpPr>
          <a:xfrm>
            <a:off x="7675936" y="-130181"/>
            <a:ext cx="5577081" cy="5903935"/>
            <a:chOff x="7547830" y="-163824"/>
            <a:chExt cx="5577081" cy="5903935"/>
          </a:xfrm>
        </p:grpSpPr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FA28DFE7-DB5E-274B-5941-FA362E500A2C}"/>
                </a:ext>
              </a:extLst>
            </p:cNvPr>
            <p:cNvSpPr/>
            <p:nvPr/>
          </p:nvSpPr>
          <p:spPr>
            <a:xfrm rot="18900000">
              <a:off x="11259086" y="580949"/>
              <a:ext cx="1865825" cy="1865827"/>
            </a:xfrm>
            <a:custGeom>
              <a:avLst/>
              <a:gdLst>
                <a:gd name="connsiteX0" fmla="*/ 0 w 1865825"/>
                <a:gd name="connsiteY0" fmla="*/ 0 h 1865825"/>
                <a:gd name="connsiteX1" fmla="*/ 1865825 w 1865825"/>
                <a:gd name="connsiteY1" fmla="*/ 0 h 1865825"/>
                <a:gd name="connsiteX2" fmla="*/ 1865825 w 1865825"/>
                <a:gd name="connsiteY2" fmla="*/ 1865825 h 1865825"/>
                <a:gd name="connsiteX3" fmla="*/ 0 w 1865825"/>
                <a:gd name="connsiteY3" fmla="*/ 1865825 h 1865825"/>
                <a:gd name="connsiteX4" fmla="*/ 0 w 1865825"/>
                <a:gd name="connsiteY4" fmla="*/ 0 h 1865825"/>
                <a:gd name="connsiteX0" fmla="*/ 0 w 1865825"/>
                <a:gd name="connsiteY0" fmla="*/ 0 h 1865825"/>
                <a:gd name="connsiteX1" fmla="*/ 1865825 w 1865825"/>
                <a:gd name="connsiteY1" fmla="*/ 0 h 1865825"/>
                <a:gd name="connsiteX2" fmla="*/ 983628 w 1865825"/>
                <a:gd name="connsiteY2" fmla="*/ 895958 h 1865825"/>
                <a:gd name="connsiteX3" fmla="*/ 0 w 1865825"/>
                <a:gd name="connsiteY3" fmla="*/ 1865825 h 1865825"/>
                <a:gd name="connsiteX4" fmla="*/ 0 w 1865825"/>
                <a:gd name="connsiteY4" fmla="*/ 0 h 186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5825" h="1865825">
                  <a:moveTo>
                    <a:pt x="0" y="0"/>
                  </a:moveTo>
                  <a:lnTo>
                    <a:pt x="1865825" y="0"/>
                  </a:lnTo>
                  <a:lnTo>
                    <a:pt x="983628" y="895958"/>
                  </a:lnTo>
                  <a:lnTo>
                    <a:pt x="0" y="18658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E7F68F8D-4616-1D94-B3F1-A7C21E689AF9}"/>
                </a:ext>
              </a:extLst>
            </p:cNvPr>
            <p:cNvSpPr/>
            <p:nvPr/>
          </p:nvSpPr>
          <p:spPr>
            <a:xfrm rot="18900000">
              <a:off x="7974987" y="-163824"/>
              <a:ext cx="4070318" cy="1865827"/>
            </a:xfrm>
            <a:custGeom>
              <a:avLst/>
              <a:gdLst>
                <a:gd name="connsiteX0" fmla="*/ 0 w 4070318"/>
                <a:gd name="connsiteY0" fmla="*/ 0 h 1865827"/>
                <a:gd name="connsiteX1" fmla="*/ 4070318 w 4070318"/>
                <a:gd name="connsiteY1" fmla="*/ 0 h 1865827"/>
                <a:gd name="connsiteX2" fmla="*/ 4070318 w 4070318"/>
                <a:gd name="connsiteY2" fmla="*/ 1865827 h 1865827"/>
                <a:gd name="connsiteX3" fmla="*/ 0 w 4070318"/>
                <a:gd name="connsiteY3" fmla="*/ 1865827 h 1865827"/>
                <a:gd name="connsiteX4" fmla="*/ 0 w 4070318"/>
                <a:gd name="connsiteY4" fmla="*/ 0 h 1865827"/>
                <a:gd name="connsiteX0" fmla="*/ 0 w 4070318"/>
                <a:gd name="connsiteY0" fmla="*/ 0 h 1865827"/>
                <a:gd name="connsiteX1" fmla="*/ 2220802 w 4070318"/>
                <a:gd name="connsiteY1" fmla="*/ 1 h 1865827"/>
                <a:gd name="connsiteX2" fmla="*/ 4070318 w 4070318"/>
                <a:gd name="connsiteY2" fmla="*/ 1865827 h 1865827"/>
                <a:gd name="connsiteX3" fmla="*/ 0 w 4070318"/>
                <a:gd name="connsiteY3" fmla="*/ 1865827 h 1865827"/>
                <a:gd name="connsiteX4" fmla="*/ 0 w 4070318"/>
                <a:gd name="connsiteY4" fmla="*/ 0 h 1865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0318" h="1865827">
                  <a:moveTo>
                    <a:pt x="0" y="0"/>
                  </a:moveTo>
                  <a:lnTo>
                    <a:pt x="2220802" y="1"/>
                  </a:lnTo>
                  <a:lnTo>
                    <a:pt x="4070318" y="1865827"/>
                  </a:lnTo>
                  <a:lnTo>
                    <a:pt x="0" y="18658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B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8801EA18-52CA-0712-88B5-AFB25520C182}"/>
                </a:ext>
              </a:extLst>
            </p:cNvPr>
            <p:cNvSpPr/>
            <p:nvPr/>
          </p:nvSpPr>
          <p:spPr>
            <a:xfrm rot="18900000">
              <a:off x="10518168" y="1784493"/>
              <a:ext cx="1878109" cy="3955618"/>
            </a:xfrm>
            <a:custGeom>
              <a:avLst/>
              <a:gdLst>
                <a:gd name="connsiteX0" fmla="*/ 0 w 1865825"/>
                <a:gd name="connsiteY0" fmla="*/ 0 h 3993974"/>
                <a:gd name="connsiteX1" fmla="*/ 1865825 w 1865825"/>
                <a:gd name="connsiteY1" fmla="*/ 0 h 3993974"/>
                <a:gd name="connsiteX2" fmla="*/ 1865825 w 1865825"/>
                <a:gd name="connsiteY2" fmla="*/ 3993974 h 3993974"/>
                <a:gd name="connsiteX3" fmla="*/ 0 w 1865825"/>
                <a:gd name="connsiteY3" fmla="*/ 3993974 h 3993974"/>
                <a:gd name="connsiteX4" fmla="*/ 0 w 1865825"/>
                <a:gd name="connsiteY4" fmla="*/ 0 h 3993974"/>
                <a:gd name="connsiteX0" fmla="*/ 0 w 1871304"/>
                <a:gd name="connsiteY0" fmla="*/ 0 h 3993974"/>
                <a:gd name="connsiteX1" fmla="*/ 1865825 w 1871304"/>
                <a:gd name="connsiteY1" fmla="*/ 0 h 3993974"/>
                <a:gd name="connsiteX2" fmla="*/ 1871304 w 1871304"/>
                <a:gd name="connsiteY2" fmla="*/ 2169307 h 3993974"/>
                <a:gd name="connsiteX3" fmla="*/ 0 w 1871304"/>
                <a:gd name="connsiteY3" fmla="*/ 3993974 h 3993974"/>
                <a:gd name="connsiteX4" fmla="*/ 0 w 1871304"/>
                <a:gd name="connsiteY4" fmla="*/ 0 h 3993974"/>
                <a:gd name="connsiteX0" fmla="*/ 0 w 1871304"/>
                <a:gd name="connsiteY0" fmla="*/ 0 h 3993974"/>
                <a:gd name="connsiteX1" fmla="*/ 1865825 w 1871304"/>
                <a:gd name="connsiteY1" fmla="*/ 0 h 3993974"/>
                <a:gd name="connsiteX2" fmla="*/ 1871304 w 1871304"/>
                <a:gd name="connsiteY2" fmla="*/ 2180266 h 3993974"/>
                <a:gd name="connsiteX3" fmla="*/ 0 w 1871304"/>
                <a:gd name="connsiteY3" fmla="*/ 3993974 h 3993974"/>
                <a:gd name="connsiteX4" fmla="*/ 0 w 1871304"/>
                <a:gd name="connsiteY4" fmla="*/ 0 h 3993974"/>
                <a:gd name="connsiteX0" fmla="*/ 0 w 1871304"/>
                <a:gd name="connsiteY0" fmla="*/ 0 h 3955617"/>
                <a:gd name="connsiteX1" fmla="*/ 1865825 w 1871304"/>
                <a:gd name="connsiteY1" fmla="*/ 0 h 3955617"/>
                <a:gd name="connsiteX2" fmla="*/ 1871304 w 1871304"/>
                <a:gd name="connsiteY2" fmla="*/ 2180266 h 3955617"/>
                <a:gd name="connsiteX3" fmla="*/ 5479 w 1871304"/>
                <a:gd name="connsiteY3" fmla="*/ 3955617 h 3955617"/>
                <a:gd name="connsiteX4" fmla="*/ 0 w 1871304"/>
                <a:gd name="connsiteY4" fmla="*/ 0 h 3955617"/>
                <a:gd name="connsiteX0" fmla="*/ 0 w 1874707"/>
                <a:gd name="connsiteY0" fmla="*/ 0 h 3955617"/>
                <a:gd name="connsiteX1" fmla="*/ 1865825 w 1874707"/>
                <a:gd name="connsiteY1" fmla="*/ 0 h 3955617"/>
                <a:gd name="connsiteX2" fmla="*/ 1874707 w 1874707"/>
                <a:gd name="connsiteY2" fmla="*/ 2122415 h 3955617"/>
                <a:gd name="connsiteX3" fmla="*/ 5479 w 1874707"/>
                <a:gd name="connsiteY3" fmla="*/ 3955617 h 3955617"/>
                <a:gd name="connsiteX4" fmla="*/ 0 w 1874707"/>
                <a:gd name="connsiteY4" fmla="*/ 0 h 3955617"/>
                <a:gd name="connsiteX0" fmla="*/ 0 w 1865862"/>
                <a:gd name="connsiteY0" fmla="*/ 0 h 3955617"/>
                <a:gd name="connsiteX1" fmla="*/ 1865825 w 1865862"/>
                <a:gd name="connsiteY1" fmla="*/ 0 h 3955617"/>
                <a:gd name="connsiteX2" fmla="*/ 1803241 w 1865862"/>
                <a:gd name="connsiteY2" fmla="*/ 2078176 h 3955617"/>
                <a:gd name="connsiteX3" fmla="*/ 5479 w 1865862"/>
                <a:gd name="connsiteY3" fmla="*/ 3955617 h 3955617"/>
                <a:gd name="connsiteX4" fmla="*/ 0 w 1865862"/>
                <a:gd name="connsiteY4" fmla="*/ 0 h 3955617"/>
                <a:gd name="connsiteX0" fmla="*/ 0 w 1878109"/>
                <a:gd name="connsiteY0" fmla="*/ 0 h 3955617"/>
                <a:gd name="connsiteX1" fmla="*/ 1865825 w 1878109"/>
                <a:gd name="connsiteY1" fmla="*/ 0 h 3955617"/>
                <a:gd name="connsiteX2" fmla="*/ 1878109 w 1878109"/>
                <a:gd name="connsiteY2" fmla="*/ 2084983 h 3955617"/>
                <a:gd name="connsiteX3" fmla="*/ 5479 w 1878109"/>
                <a:gd name="connsiteY3" fmla="*/ 3955617 h 3955617"/>
                <a:gd name="connsiteX4" fmla="*/ 0 w 1878109"/>
                <a:gd name="connsiteY4" fmla="*/ 0 h 395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8109" h="3955617">
                  <a:moveTo>
                    <a:pt x="0" y="0"/>
                  </a:moveTo>
                  <a:lnTo>
                    <a:pt x="1865825" y="0"/>
                  </a:lnTo>
                  <a:cubicBezTo>
                    <a:pt x="1867651" y="723102"/>
                    <a:pt x="1876283" y="1361881"/>
                    <a:pt x="1878109" y="2084983"/>
                  </a:cubicBezTo>
                  <a:lnTo>
                    <a:pt x="5479" y="3955617"/>
                  </a:lnTo>
                  <a:cubicBezTo>
                    <a:pt x="3653" y="2637078"/>
                    <a:pt x="1826" y="1318539"/>
                    <a:pt x="0" y="0"/>
                  </a:cubicBezTo>
                  <a:close/>
                </a:path>
              </a:pathLst>
            </a:custGeom>
            <a:solidFill>
              <a:srgbClr val="8DB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  <p:pic>
          <p:nvPicPr>
            <p:cNvPr id="52" name="Imagem 51">
              <a:extLst>
                <a:ext uri="{FF2B5EF4-FFF2-40B4-BE49-F238E27FC236}">
                  <a16:creationId xmlns:a16="http://schemas.microsoft.com/office/drawing/2014/main" id="{2B15F09D-1882-0A88-6781-02A2F4EFFF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8900000">
              <a:off x="8513979" y="768706"/>
              <a:ext cx="3566897" cy="3559760"/>
            </a:xfrm>
            <a:prstGeom prst="rect">
              <a:avLst/>
            </a:prstGeom>
          </p:spPr>
        </p:pic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D51702A0-4748-2E00-705A-B2F06C6B92C7}"/>
                </a:ext>
              </a:extLst>
            </p:cNvPr>
            <p:cNvSpPr/>
            <p:nvPr/>
          </p:nvSpPr>
          <p:spPr>
            <a:xfrm rot="18900000">
              <a:off x="11438795" y="1015827"/>
              <a:ext cx="650299" cy="1869784"/>
            </a:xfrm>
            <a:custGeom>
              <a:avLst/>
              <a:gdLst>
                <a:gd name="connsiteX0" fmla="*/ 0 w 650299"/>
                <a:gd name="connsiteY0" fmla="*/ 0 h 1830403"/>
                <a:gd name="connsiteX1" fmla="*/ 650299 w 650299"/>
                <a:gd name="connsiteY1" fmla="*/ 0 h 1830403"/>
                <a:gd name="connsiteX2" fmla="*/ 650299 w 650299"/>
                <a:gd name="connsiteY2" fmla="*/ 1830403 h 1830403"/>
                <a:gd name="connsiteX3" fmla="*/ 0 w 650299"/>
                <a:gd name="connsiteY3" fmla="*/ 1830403 h 1830403"/>
                <a:gd name="connsiteX4" fmla="*/ 0 w 650299"/>
                <a:gd name="connsiteY4" fmla="*/ 0 h 1830403"/>
                <a:gd name="connsiteX0" fmla="*/ 0 w 650299"/>
                <a:gd name="connsiteY0" fmla="*/ 0 h 1830403"/>
                <a:gd name="connsiteX1" fmla="*/ 650299 w 650299"/>
                <a:gd name="connsiteY1" fmla="*/ 0 h 1830403"/>
                <a:gd name="connsiteX2" fmla="*/ 650298 w 650299"/>
                <a:gd name="connsiteY2" fmla="*/ 1255667 h 1830403"/>
                <a:gd name="connsiteX3" fmla="*/ 0 w 650299"/>
                <a:gd name="connsiteY3" fmla="*/ 1830403 h 1830403"/>
                <a:gd name="connsiteX4" fmla="*/ 0 w 650299"/>
                <a:gd name="connsiteY4" fmla="*/ 0 h 1830403"/>
                <a:gd name="connsiteX0" fmla="*/ 0 w 650299"/>
                <a:gd name="connsiteY0" fmla="*/ 0 h 1878298"/>
                <a:gd name="connsiteX1" fmla="*/ 650299 w 650299"/>
                <a:gd name="connsiteY1" fmla="*/ 0 h 1878298"/>
                <a:gd name="connsiteX2" fmla="*/ 650298 w 650299"/>
                <a:gd name="connsiteY2" fmla="*/ 1255667 h 1878298"/>
                <a:gd name="connsiteX3" fmla="*/ 0 w 650299"/>
                <a:gd name="connsiteY3" fmla="*/ 1878298 h 1878298"/>
                <a:gd name="connsiteX4" fmla="*/ 0 w 650299"/>
                <a:gd name="connsiteY4" fmla="*/ 0 h 1878298"/>
                <a:gd name="connsiteX0" fmla="*/ 0 w 650299"/>
                <a:gd name="connsiteY0" fmla="*/ 0 h 1878298"/>
                <a:gd name="connsiteX1" fmla="*/ 650299 w 650299"/>
                <a:gd name="connsiteY1" fmla="*/ 0 h 1878298"/>
                <a:gd name="connsiteX2" fmla="*/ 646895 w 650299"/>
                <a:gd name="connsiteY2" fmla="*/ 1231845 h 1878298"/>
                <a:gd name="connsiteX3" fmla="*/ 0 w 650299"/>
                <a:gd name="connsiteY3" fmla="*/ 1878298 h 1878298"/>
                <a:gd name="connsiteX4" fmla="*/ 0 w 650299"/>
                <a:gd name="connsiteY4" fmla="*/ 0 h 187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299" h="1878298">
                  <a:moveTo>
                    <a:pt x="0" y="0"/>
                  </a:moveTo>
                  <a:lnTo>
                    <a:pt x="650299" y="0"/>
                  </a:lnTo>
                  <a:cubicBezTo>
                    <a:pt x="650299" y="418556"/>
                    <a:pt x="646895" y="813289"/>
                    <a:pt x="646895" y="1231845"/>
                  </a:cubicBezTo>
                  <a:lnTo>
                    <a:pt x="0" y="1878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72EE">
                <a:alpha val="531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E3E56C8A-047D-86C3-EBDF-ED5762A85702}"/>
                </a:ext>
              </a:extLst>
            </p:cNvPr>
            <p:cNvSpPr/>
            <p:nvPr/>
          </p:nvSpPr>
          <p:spPr>
            <a:xfrm rot="18900000">
              <a:off x="8374425" y="809649"/>
              <a:ext cx="2787205" cy="1256814"/>
            </a:xfrm>
            <a:prstGeom prst="rect">
              <a:avLst/>
            </a:prstGeom>
            <a:solidFill>
              <a:srgbClr val="2CB091">
                <a:alpha val="531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FABC1988-EAA7-3641-AEDA-E0A4EBE3144C}"/>
                </a:ext>
              </a:extLst>
            </p:cNvPr>
            <p:cNvSpPr/>
            <p:nvPr/>
          </p:nvSpPr>
          <p:spPr>
            <a:xfrm rot="18900000">
              <a:off x="9843001" y="2044755"/>
              <a:ext cx="1882871" cy="2101606"/>
            </a:xfrm>
            <a:prstGeom prst="rect">
              <a:avLst/>
            </a:prstGeom>
            <a:solidFill>
              <a:srgbClr val="8DBF00">
                <a:alpha val="531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E6F8F79F-3FED-0DF5-860E-22E72064EC35}"/>
                </a:ext>
              </a:extLst>
            </p:cNvPr>
            <p:cNvSpPr/>
            <p:nvPr/>
          </p:nvSpPr>
          <p:spPr>
            <a:xfrm>
              <a:off x="12201626" y="1900989"/>
              <a:ext cx="619225" cy="1304224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63" name="Retângulo 62">
              <a:extLst>
                <a:ext uri="{FF2B5EF4-FFF2-40B4-BE49-F238E27FC236}">
                  <a16:creationId xmlns:a16="http://schemas.microsoft.com/office/drawing/2014/main" id="{62007BE7-797C-65B3-4BF5-DFA2EDAA1C66}"/>
                </a:ext>
              </a:extLst>
            </p:cNvPr>
            <p:cNvSpPr/>
            <p:nvPr/>
          </p:nvSpPr>
          <p:spPr>
            <a:xfrm rot="18900000">
              <a:off x="7547830" y="3809992"/>
              <a:ext cx="3769063" cy="1154220"/>
            </a:xfrm>
            <a:prstGeom prst="rect">
              <a:avLst/>
            </a:prstGeom>
            <a:gradFill>
              <a:gsLst>
                <a:gs pos="66000">
                  <a:schemeClr val="bg1">
                    <a:lumMod val="85000"/>
                    <a:alpha val="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6B35854A-C00F-0D7C-73A0-E7A2461E2887}"/>
              </a:ext>
            </a:extLst>
          </p:cNvPr>
          <p:cNvGrpSpPr/>
          <p:nvPr/>
        </p:nvGrpSpPr>
        <p:grpSpPr>
          <a:xfrm>
            <a:off x="10066822" y="5859353"/>
            <a:ext cx="2125178" cy="1721324"/>
            <a:chOff x="10066822" y="5849079"/>
            <a:chExt cx="2125178" cy="1721324"/>
          </a:xfrm>
        </p:grpSpPr>
        <p:sp>
          <p:nvSpPr>
            <p:cNvPr id="66" name="Retângulo 50">
              <a:extLst>
                <a:ext uri="{FF2B5EF4-FFF2-40B4-BE49-F238E27FC236}">
                  <a16:creationId xmlns:a16="http://schemas.microsoft.com/office/drawing/2014/main" id="{CC2867E3-2DAB-39F0-4A40-5DDA0E06DCFF}"/>
                </a:ext>
              </a:extLst>
            </p:cNvPr>
            <p:cNvSpPr/>
            <p:nvPr/>
          </p:nvSpPr>
          <p:spPr>
            <a:xfrm rot="18900000">
              <a:off x="10066822" y="5849079"/>
              <a:ext cx="2121466" cy="1721324"/>
            </a:xfrm>
            <a:custGeom>
              <a:avLst/>
              <a:gdLst>
                <a:gd name="connsiteX0" fmla="*/ 0 w 2969651"/>
                <a:gd name="connsiteY0" fmla="*/ 0 h 2436925"/>
                <a:gd name="connsiteX1" fmla="*/ 2969651 w 2969651"/>
                <a:gd name="connsiteY1" fmla="*/ 0 h 2436925"/>
                <a:gd name="connsiteX2" fmla="*/ 2969651 w 2969651"/>
                <a:gd name="connsiteY2" fmla="*/ 2436925 h 2436925"/>
                <a:gd name="connsiteX3" fmla="*/ 0 w 2969651"/>
                <a:gd name="connsiteY3" fmla="*/ 2436925 h 2436925"/>
                <a:gd name="connsiteX4" fmla="*/ 0 w 2969651"/>
                <a:gd name="connsiteY4" fmla="*/ 0 h 2436925"/>
                <a:gd name="connsiteX0" fmla="*/ 0 w 2969651"/>
                <a:gd name="connsiteY0" fmla="*/ 0 h 2436925"/>
                <a:gd name="connsiteX1" fmla="*/ 2969651 w 2969651"/>
                <a:gd name="connsiteY1" fmla="*/ 0 h 2436925"/>
                <a:gd name="connsiteX2" fmla="*/ 2969651 w 2969651"/>
                <a:gd name="connsiteY2" fmla="*/ 1845142 h 2436925"/>
                <a:gd name="connsiteX3" fmla="*/ 0 w 2969651"/>
                <a:gd name="connsiteY3" fmla="*/ 2436925 h 2436925"/>
                <a:gd name="connsiteX4" fmla="*/ 0 w 2969651"/>
                <a:gd name="connsiteY4" fmla="*/ 0 h 2436925"/>
                <a:gd name="connsiteX0" fmla="*/ 0 w 2969651"/>
                <a:gd name="connsiteY0" fmla="*/ 0 h 2409527"/>
                <a:gd name="connsiteX1" fmla="*/ 2969651 w 2969651"/>
                <a:gd name="connsiteY1" fmla="*/ 0 h 2409527"/>
                <a:gd name="connsiteX2" fmla="*/ 2969651 w 2969651"/>
                <a:gd name="connsiteY2" fmla="*/ 1845142 h 2409527"/>
                <a:gd name="connsiteX3" fmla="*/ 2394531 w 2969651"/>
                <a:gd name="connsiteY3" fmla="*/ 2409527 h 2409527"/>
                <a:gd name="connsiteX4" fmla="*/ 0 w 2969651"/>
                <a:gd name="connsiteY4" fmla="*/ 0 h 240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651" h="2409527">
                  <a:moveTo>
                    <a:pt x="0" y="0"/>
                  </a:moveTo>
                  <a:lnTo>
                    <a:pt x="2969651" y="0"/>
                  </a:lnTo>
                  <a:lnTo>
                    <a:pt x="2969651" y="1845142"/>
                  </a:lnTo>
                  <a:lnTo>
                    <a:pt x="2394531" y="24095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  <p:pic>
          <p:nvPicPr>
            <p:cNvPr id="67" name="Imagem 66">
              <a:extLst>
                <a:ext uri="{FF2B5EF4-FFF2-40B4-BE49-F238E27FC236}">
                  <a16:creationId xmlns:a16="http://schemas.microsoft.com/office/drawing/2014/main" id="{D87A08C5-3553-2723-798D-671F71E3C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grayscl/>
              <a:lum bright="-20000" contrast="-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54497" y="6181478"/>
              <a:ext cx="1737503" cy="665073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952C363-BA59-024E-F0F8-E682ACE50A26}"/>
              </a:ext>
            </a:extLst>
          </p:cNvPr>
          <p:cNvSpPr txBox="1"/>
          <p:nvPr/>
        </p:nvSpPr>
        <p:spPr>
          <a:xfrm>
            <a:off x="634466" y="2019375"/>
            <a:ext cx="7185358" cy="2625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Typescript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React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Jimu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Framework do Experience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Builder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utilizada para interagir com outros widgets ou data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source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Javascript Maps SDK, componentes de UI</a:t>
            </a:r>
            <a:b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Documentação: 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5"/>
              </a:rPr>
              <a:t>https://developers.arcgis.com/experience-builder/api-reference/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4196193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00A9B6D0-2245-4C9C-9FDE-3A1F0AC1A0AD}"/>
              </a:ext>
            </a:extLst>
          </p:cNvPr>
          <p:cNvSpPr txBox="1">
            <a:spLocks/>
          </p:cNvSpPr>
          <p:nvPr/>
        </p:nvSpPr>
        <p:spPr>
          <a:xfrm>
            <a:off x="677492" y="474822"/>
            <a:ext cx="7185359" cy="7723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pt-BR" sz="4000" b="1" dirty="0">
                <a:solidFill>
                  <a:srgbClr val="0070C0"/>
                </a:solidFill>
                <a:latin typeface="+mn-lt"/>
              </a:rPr>
              <a:t>Resumo React.js</a:t>
            </a:r>
            <a:endParaRPr lang="pt-ES" sz="4000" b="1" dirty="0">
              <a:solidFill>
                <a:srgbClr val="0070C0"/>
              </a:solidFill>
              <a:latin typeface="+mn-lt"/>
            </a:endParaRP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E7D7D853-EFC4-F67C-BBBA-61A57F55DEA6}"/>
              </a:ext>
            </a:extLst>
          </p:cNvPr>
          <p:cNvCxnSpPr>
            <a:cxnSpLocks/>
          </p:cNvCxnSpPr>
          <p:nvPr/>
        </p:nvCxnSpPr>
        <p:spPr>
          <a:xfrm>
            <a:off x="-5076" y="1710809"/>
            <a:ext cx="1229047" cy="0"/>
          </a:xfrm>
          <a:prstGeom prst="line">
            <a:avLst/>
          </a:prstGeom>
          <a:ln w="19050">
            <a:solidFill>
              <a:srgbClr val="2CB0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>
            <a:extLst>
              <a:ext uri="{FF2B5EF4-FFF2-40B4-BE49-F238E27FC236}">
                <a16:creationId xmlns:a16="http://schemas.microsoft.com/office/drawing/2014/main" id="{09D0C5E0-25D2-6816-BAFF-08D056CC8277}"/>
              </a:ext>
            </a:extLst>
          </p:cNvPr>
          <p:cNvSpPr/>
          <p:nvPr/>
        </p:nvSpPr>
        <p:spPr>
          <a:xfrm>
            <a:off x="-5076" y="0"/>
            <a:ext cx="410856" cy="1713053"/>
          </a:xfrm>
          <a:prstGeom prst="rect">
            <a:avLst/>
          </a:prstGeom>
          <a:solidFill>
            <a:srgbClr val="2CB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ES"/>
          </a:p>
        </p:txBody>
      </p: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35F7DCC5-AFE1-B7EA-3B3E-AA71C03CCD45}"/>
              </a:ext>
            </a:extLst>
          </p:cNvPr>
          <p:cNvGrpSpPr/>
          <p:nvPr/>
        </p:nvGrpSpPr>
        <p:grpSpPr>
          <a:xfrm>
            <a:off x="7675936" y="-130181"/>
            <a:ext cx="5577081" cy="5903935"/>
            <a:chOff x="7547830" y="-163824"/>
            <a:chExt cx="5577081" cy="5903935"/>
          </a:xfrm>
        </p:grpSpPr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FA28DFE7-DB5E-274B-5941-FA362E500A2C}"/>
                </a:ext>
              </a:extLst>
            </p:cNvPr>
            <p:cNvSpPr/>
            <p:nvPr/>
          </p:nvSpPr>
          <p:spPr>
            <a:xfrm rot="18900000">
              <a:off x="11259086" y="580949"/>
              <a:ext cx="1865825" cy="1865827"/>
            </a:xfrm>
            <a:custGeom>
              <a:avLst/>
              <a:gdLst>
                <a:gd name="connsiteX0" fmla="*/ 0 w 1865825"/>
                <a:gd name="connsiteY0" fmla="*/ 0 h 1865825"/>
                <a:gd name="connsiteX1" fmla="*/ 1865825 w 1865825"/>
                <a:gd name="connsiteY1" fmla="*/ 0 h 1865825"/>
                <a:gd name="connsiteX2" fmla="*/ 1865825 w 1865825"/>
                <a:gd name="connsiteY2" fmla="*/ 1865825 h 1865825"/>
                <a:gd name="connsiteX3" fmla="*/ 0 w 1865825"/>
                <a:gd name="connsiteY3" fmla="*/ 1865825 h 1865825"/>
                <a:gd name="connsiteX4" fmla="*/ 0 w 1865825"/>
                <a:gd name="connsiteY4" fmla="*/ 0 h 1865825"/>
                <a:gd name="connsiteX0" fmla="*/ 0 w 1865825"/>
                <a:gd name="connsiteY0" fmla="*/ 0 h 1865825"/>
                <a:gd name="connsiteX1" fmla="*/ 1865825 w 1865825"/>
                <a:gd name="connsiteY1" fmla="*/ 0 h 1865825"/>
                <a:gd name="connsiteX2" fmla="*/ 983628 w 1865825"/>
                <a:gd name="connsiteY2" fmla="*/ 895958 h 1865825"/>
                <a:gd name="connsiteX3" fmla="*/ 0 w 1865825"/>
                <a:gd name="connsiteY3" fmla="*/ 1865825 h 1865825"/>
                <a:gd name="connsiteX4" fmla="*/ 0 w 1865825"/>
                <a:gd name="connsiteY4" fmla="*/ 0 h 186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5825" h="1865825">
                  <a:moveTo>
                    <a:pt x="0" y="0"/>
                  </a:moveTo>
                  <a:lnTo>
                    <a:pt x="1865825" y="0"/>
                  </a:lnTo>
                  <a:lnTo>
                    <a:pt x="983628" y="895958"/>
                  </a:lnTo>
                  <a:lnTo>
                    <a:pt x="0" y="18658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E7F68F8D-4616-1D94-B3F1-A7C21E689AF9}"/>
                </a:ext>
              </a:extLst>
            </p:cNvPr>
            <p:cNvSpPr/>
            <p:nvPr/>
          </p:nvSpPr>
          <p:spPr>
            <a:xfrm rot="18900000">
              <a:off x="7974987" y="-163824"/>
              <a:ext cx="4070318" cy="1865827"/>
            </a:xfrm>
            <a:custGeom>
              <a:avLst/>
              <a:gdLst>
                <a:gd name="connsiteX0" fmla="*/ 0 w 4070318"/>
                <a:gd name="connsiteY0" fmla="*/ 0 h 1865827"/>
                <a:gd name="connsiteX1" fmla="*/ 4070318 w 4070318"/>
                <a:gd name="connsiteY1" fmla="*/ 0 h 1865827"/>
                <a:gd name="connsiteX2" fmla="*/ 4070318 w 4070318"/>
                <a:gd name="connsiteY2" fmla="*/ 1865827 h 1865827"/>
                <a:gd name="connsiteX3" fmla="*/ 0 w 4070318"/>
                <a:gd name="connsiteY3" fmla="*/ 1865827 h 1865827"/>
                <a:gd name="connsiteX4" fmla="*/ 0 w 4070318"/>
                <a:gd name="connsiteY4" fmla="*/ 0 h 1865827"/>
                <a:gd name="connsiteX0" fmla="*/ 0 w 4070318"/>
                <a:gd name="connsiteY0" fmla="*/ 0 h 1865827"/>
                <a:gd name="connsiteX1" fmla="*/ 2220802 w 4070318"/>
                <a:gd name="connsiteY1" fmla="*/ 1 h 1865827"/>
                <a:gd name="connsiteX2" fmla="*/ 4070318 w 4070318"/>
                <a:gd name="connsiteY2" fmla="*/ 1865827 h 1865827"/>
                <a:gd name="connsiteX3" fmla="*/ 0 w 4070318"/>
                <a:gd name="connsiteY3" fmla="*/ 1865827 h 1865827"/>
                <a:gd name="connsiteX4" fmla="*/ 0 w 4070318"/>
                <a:gd name="connsiteY4" fmla="*/ 0 h 1865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0318" h="1865827">
                  <a:moveTo>
                    <a:pt x="0" y="0"/>
                  </a:moveTo>
                  <a:lnTo>
                    <a:pt x="2220802" y="1"/>
                  </a:lnTo>
                  <a:lnTo>
                    <a:pt x="4070318" y="1865827"/>
                  </a:lnTo>
                  <a:lnTo>
                    <a:pt x="0" y="18658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B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8801EA18-52CA-0712-88B5-AFB25520C182}"/>
                </a:ext>
              </a:extLst>
            </p:cNvPr>
            <p:cNvSpPr/>
            <p:nvPr/>
          </p:nvSpPr>
          <p:spPr>
            <a:xfrm rot="18900000">
              <a:off x="10518168" y="1784493"/>
              <a:ext cx="1878109" cy="3955618"/>
            </a:xfrm>
            <a:custGeom>
              <a:avLst/>
              <a:gdLst>
                <a:gd name="connsiteX0" fmla="*/ 0 w 1865825"/>
                <a:gd name="connsiteY0" fmla="*/ 0 h 3993974"/>
                <a:gd name="connsiteX1" fmla="*/ 1865825 w 1865825"/>
                <a:gd name="connsiteY1" fmla="*/ 0 h 3993974"/>
                <a:gd name="connsiteX2" fmla="*/ 1865825 w 1865825"/>
                <a:gd name="connsiteY2" fmla="*/ 3993974 h 3993974"/>
                <a:gd name="connsiteX3" fmla="*/ 0 w 1865825"/>
                <a:gd name="connsiteY3" fmla="*/ 3993974 h 3993974"/>
                <a:gd name="connsiteX4" fmla="*/ 0 w 1865825"/>
                <a:gd name="connsiteY4" fmla="*/ 0 h 3993974"/>
                <a:gd name="connsiteX0" fmla="*/ 0 w 1871304"/>
                <a:gd name="connsiteY0" fmla="*/ 0 h 3993974"/>
                <a:gd name="connsiteX1" fmla="*/ 1865825 w 1871304"/>
                <a:gd name="connsiteY1" fmla="*/ 0 h 3993974"/>
                <a:gd name="connsiteX2" fmla="*/ 1871304 w 1871304"/>
                <a:gd name="connsiteY2" fmla="*/ 2169307 h 3993974"/>
                <a:gd name="connsiteX3" fmla="*/ 0 w 1871304"/>
                <a:gd name="connsiteY3" fmla="*/ 3993974 h 3993974"/>
                <a:gd name="connsiteX4" fmla="*/ 0 w 1871304"/>
                <a:gd name="connsiteY4" fmla="*/ 0 h 3993974"/>
                <a:gd name="connsiteX0" fmla="*/ 0 w 1871304"/>
                <a:gd name="connsiteY0" fmla="*/ 0 h 3993974"/>
                <a:gd name="connsiteX1" fmla="*/ 1865825 w 1871304"/>
                <a:gd name="connsiteY1" fmla="*/ 0 h 3993974"/>
                <a:gd name="connsiteX2" fmla="*/ 1871304 w 1871304"/>
                <a:gd name="connsiteY2" fmla="*/ 2180266 h 3993974"/>
                <a:gd name="connsiteX3" fmla="*/ 0 w 1871304"/>
                <a:gd name="connsiteY3" fmla="*/ 3993974 h 3993974"/>
                <a:gd name="connsiteX4" fmla="*/ 0 w 1871304"/>
                <a:gd name="connsiteY4" fmla="*/ 0 h 3993974"/>
                <a:gd name="connsiteX0" fmla="*/ 0 w 1871304"/>
                <a:gd name="connsiteY0" fmla="*/ 0 h 3955617"/>
                <a:gd name="connsiteX1" fmla="*/ 1865825 w 1871304"/>
                <a:gd name="connsiteY1" fmla="*/ 0 h 3955617"/>
                <a:gd name="connsiteX2" fmla="*/ 1871304 w 1871304"/>
                <a:gd name="connsiteY2" fmla="*/ 2180266 h 3955617"/>
                <a:gd name="connsiteX3" fmla="*/ 5479 w 1871304"/>
                <a:gd name="connsiteY3" fmla="*/ 3955617 h 3955617"/>
                <a:gd name="connsiteX4" fmla="*/ 0 w 1871304"/>
                <a:gd name="connsiteY4" fmla="*/ 0 h 3955617"/>
                <a:gd name="connsiteX0" fmla="*/ 0 w 1874707"/>
                <a:gd name="connsiteY0" fmla="*/ 0 h 3955617"/>
                <a:gd name="connsiteX1" fmla="*/ 1865825 w 1874707"/>
                <a:gd name="connsiteY1" fmla="*/ 0 h 3955617"/>
                <a:gd name="connsiteX2" fmla="*/ 1874707 w 1874707"/>
                <a:gd name="connsiteY2" fmla="*/ 2122415 h 3955617"/>
                <a:gd name="connsiteX3" fmla="*/ 5479 w 1874707"/>
                <a:gd name="connsiteY3" fmla="*/ 3955617 h 3955617"/>
                <a:gd name="connsiteX4" fmla="*/ 0 w 1874707"/>
                <a:gd name="connsiteY4" fmla="*/ 0 h 3955617"/>
                <a:gd name="connsiteX0" fmla="*/ 0 w 1865862"/>
                <a:gd name="connsiteY0" fmla="*/ 0 h 3955617"/>
                <a:gd name="connsiteX1" fmla="*/ 1865825 w 1865862"/>
                <a:gd name="connsiteY1" fmla="*/ 0 h 3955617"/>
                <a:gd name="connsiteX2" fmla="*/ 1803241 w 1865862"/>
                <a:gd name="connsiteY2" fmla="*/ 2078176 h 3955617"/>
                <a:gd name="connsiteX3" fmla="*/ 5479 w 1865862"/>
                <a:gd name="connsiteY3" fmla="*/ 3955617 h 3955617"/>
                <a:gd name="connsiteX4" fmla="*/ 0 w 1865862"/>
                <a:gd name="connsiteY4" fmla="*/ 0 h 3955617"/>
                <a:gd name="connsiteX0" fmla="*/ 0 w 1878109"/>
                <a:gd name="connsiteY0" fmla="*/ 0 h 3955617"/>
                <a:gd name="connsiteX1" fmla="*/ 1865825 w 1878109"/>
                <a:gd name="connsiteY1" fmla="*/ 0 h 3955617"/>
                <a:gd name="connsiteX2" fmla="*/ 1878109 w 1878109"/>
                <a:gd name="connsiteY2" fmla="*/ 2084983 h 3955617"/>
                <a:gd name="connsiteX3" fmla="*/ 5479 w 1878109"/>
                <a:gd name="connsiteY3" fmla="*/ 3955617 h 3955617"/>
                <a:gd name="connsiteX4" fmla="*/ 0 w 1878109"/>
                <a:gd name="connsiteY4" fmla="*/ 0 h 395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8109" h="3955617">
                  <a:moveTo>
                    <a:pt x="0" y="0"/>
                  </a:moveTo>
                  <a:lnTo>
                    <a:pt x="1865825" y="0"/>
                  </a:lnTo>
                  <a:cubicBezTo>
                    <a:pt x="1867651" y="723102"/>
                    <a:pt x="1876283" y="1361881"/>
                    <a:pt x="1878109" y="2084983"/>
                  </a:cubicBezTo>
                  <a:lnTo>
                    <a:pt x="5479" y="3955617"/>
                  </a:lnTo>
                  <a:cubicBezTo>
                    <a:pt x="3653" y="2637078"/>
                    <a:pt x="1826" y="1318539"/>
                    <a:pt x="0" y="0"/>
                  </a:cubicBezTo>
                  <a:close/>
                </a:path>
              </a:pathLst>
            </a:custGeom>
            <a:solidFill>
              <a:srgbClr val="8DB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  <p:pic>
          <p:nvPicPr>
            <p:cNvPr id="52" name="Imagem 51">
              <a:extLst>
                <a:ext uri="{FF2B5EF4-FFF2-40B4-BE49-F238E27FC236}">
                  <a16:creationId xmlns:a16="http://schemas.microsoft.com/office/drawing/2014/main" id="{2B15F09D-1882-0A88-6781-02A2F4EFFF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8900000">
              <a:off x="8513979" y="768706"/>
              <a:ext cx="3566897" cy="3559760"/>
            </a:xfrm>
            <a:prstGeom prst="rect">
              <a:avLst/>
            </a:prstGeom>
          </p:spPr>
        </p:pic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D51702A0-4748-2E00-705A-B2F06C6B92C7}"/>
                </a:ext>
              </a:extLst>
            </p:cNvPr>
            <p:cNvSpPr/>
            <p:nvPr/>
          </p:nvSpPr>
          <p:spPr>
            <a:xfrm rot="18900000">
              <a:off x="11438795" y="1015827"/>
              <a:ext cx="650299" cy="1869784"/>
            </a:xfrm>
            <a:custGeom>
              <a:avLst/>
              <a:gdLst>
                <a:gd name="connsiteX0" fmla="*/ 0 w 650299"/>
                <a:gd name="connsiteY0" fmla="*/ 0 h 1830403"/>
                <a:gd name="connsiteX1" fmla="*/ 650299 w 650299"/>
                <a:gd name="connsiteY1" fmla="*/ 0 h 1830403"/>
                <a:gd name="connsiteX2" fmla="*/ 650299 w 650299"/>
                <a:gd name="connsiteY2" fmla="*/ 1830403 h 1830403"/>
                <a:gd name="connsiteX3" fmla="*/ 0 w 650299"/>
                <a:gd name="connsiteY3" fmla="*/ 1830403 h 1830403"/>
                <a:gd name="connsiteX4" fmla="*/ 0 w 650299"/>
                <a:gd name="connsiteY4" fmla="*/ 0 h 1830403"/>
                <a:gd name="connsiteX0" fmla="*/ 0 w 650299"/>
                <a:gd name="connsiteY0" fmla="*/ 0 h 1830403"/>
                <a:gd name="connsiteX1" fmla="*/ 650299 w 650299"/>
                <a:gd name="connsiteY1" fmla="*/ 0 h 1830403"/>
                <a:gd name="connsiteX2" fmla="*/ 650298 w 650299"/>
                <a:gd name="connsiteY2" fmla="*/ 1255667 h 1830403"/>
                <a:gd name="connsiteX3" fmla="*/ 0 w 650299"/>
                <a:gd name="connsiteY3" fmla="*/ 1830403 h 1830403"/>
                <a:gd name="connsiteX4" fmla="*/ 0 w 650299"/>
                <a:gd name="connsiteY4" fmla="*/ 0 h 1830403"/>
                <a:gd name="connsiteX0" fmla="*/ 0 w 650299"/>
                <a:gd name="connsiteY0" fmla="*/ 0 h 1878298"/>
                <a:gd name="connsiteX1" fmla="*/ 650299 w 650299"/>
                <a:gd name="connsiteY1" fmla="*/ 0 h 1878298"/>
                <a:gd name="connsiteX2" fmla="*/ 650298 w 650299"/>
                <a:gd name="connsiteY2" fmla="*/ 1255667 h 1878298"/>
                <a:gd name="connsiteX3" fmla="*/ 0 w 650299"/>
                <a:gd name="connsiteY3" fmla="*/ 1878298 h 1878298"/>
                <a:gd name="connsiteX4" fmla="*/ 0 w 650299"/>
                <a:gd name="connsiteY4" fmla="*/ 0 h 1878298"/>
                <a:gd name="connsiteX0" fmla="*/ 0 w 650299"/>
                <a:gd name="connsiteY0" fmla="*/ 0 h 1878298"/>
                <a:gd name="connsiteX1" fmla="*/ 650299 w 650299"/>
                <a:gd name="connsiteY1" fmla="*/ 0 h 1878298"/>
                <a:gd name="connsiteX2" fmla="*/ 646895 w 650299"/>
                <a:gd name="connsiteY2" fmla="*/ 1231845 h 1878298"/>
                <a:gd name="connsiteX3" fmla="*/ 0 w 650299"/>
                <a:gd name="connsiteY3" fmla="*/ 1878298 h 1878298"/>
                <a:gd name="connsiteX4" fmla="*/ 0 w 650299"/>
                <a:gd name="connsiteY4" fmla="*/ 0 h 187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299" h="1878298">
                  <a:moveTo>
                    <a:pt x="0" y="0"/>
                  </a:moveTo>
                  <a:lnTo>
                    <a:pt x="650299" y="0"/>
                  </a:lnTo>
                  <a:cubicBezTo>
                    <a:pt x="650299" y="418556"/>
                    <a:pt x="646895" y="813289"/>
                    <a:pt x="646895" y="1231845"/>
                  </a:cubicBezTo>
                  <a:lnTo>
                    <a:pt x="0" y="1878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72EE">
                <a:alpha val="531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E3E56C8A-047D-86C3-EBDF-ED5762A85702}"/>
                </a:ext>
              </a:extLst>
            </p:cNvPr>
            <p:cNvSpPr/>
            <p:nvPr/>
          </p:nvSpPr>
          <p:spPr>
            <a:xfrm rot="18900000">
              <a:off x="8374425" y="809649"/>
              <a:ext cx="2787205" cy="1256814"/>
            </a:xfrm>
            <a:prstGeom prst="rect">
              <a:avLst/>
            </a:prstGeom>
            <a:solidFill>
              <a:srgbClr val="2CB091">
                <a:alpha val="531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FABC1988-EAA7-3641-AEDA-E0A4EBE3144C}"/>
                </a:ext>
              </a:extLst>
            </p:cNvPr>
            <p:cNvSpPr/>
            <p:nvPr/>
          </p:nvSpPr>
          <p:spPr>
            <a:xfrm rot="18900000">
              <a:off x="9843001" y="2044755"/>
              <a:ext cx="1882871" cy="2101606"/>
            </a:xfrm>
            <a:prstGeom prst="rect">
              <a:avLst/>
            </a:prstGeom>
            <a:solidFill>
              <a:srgbClr val="8DBF00">
                <a:alpha val="531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E6F8F79F-3FED-0DF5-860E-22E72064EC35}"/>
                </a:ext>
              </a:extLst>
            </p:cNvPr>
            <p:cNvSpPr/>
            <p:nvPr/>
          </p:nvSpPr>
          <p:spPr>
            <a:xfrm>
              <a:off x="12201626" y="1900989"/>
              <a:ext cx="619225" cy="1304224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63" name="Retângulo 62">
              <a:extLst>
                <a:ext uri="{FF2B5EF4-FFF2-40B4-BE49-F238E27FC236}">
                  <a16:creationId xmlns:a16="http://schemas.microsoft.com/office/drawing/2014/main" id="{62007BE7-797C-65B3-4BF5-DFA2EDAA1C66}"/>
                </a:ext>
              </a:extLst>
            </p:cNvPr>
            <p:cNvSpPr/>
            <p:nvPr/>
          </p:nvSpPr>
          <p:spPr>
            <a:xfrm rot="18900000">
              <a:off x="7547830" y="3809992"/>
              <a:ext cx="3769063" cy="1154220"/>
            </a:xfrm>
            <a:prstGeom prst="rect">
              <a:avLst/>
            </a:prstGeom>
            <a:gradFill>
              <a:gsLst>
                <a:gs pos="66000">
                  <a:schemeClr val="bg1">
                    <a:lumMod val="85000"/>
                    <a:alpha val="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6B35854A-C00F-0D7C-73A0-E7A2461E2887}"/>
              </a:ext>
            </a:extLst>
          </p:cNvPr>
          <p:cNvGrpSpPr/>
          <p:nvPr/>
        </p:nvGrpSpPr>
        <p:grpSpPr>
          <a:xfrm>
            <a:off x="10066822" y="5859353"/>
            <a:ext cx="2125178" cy="1721324"/>
            <a:chOff x="10066822" y="5849079"/>
            <a:chExt cx="2125178" cy="1721324"/>
          </a:xfrm>
        </p:grpSpPr>
        <p:sp>
          <p:nvSpPr>
            <p:cNvPr id="66" name="Retângulo 50">
              <a:extLst>
                <a:ext uri="{FF2B5EF4-FFF2-40B4-BE49-F238E27FC236}">
                  <a16:creationId xmlns:a16="http://schemas.microsoft.com/office/drawing/2014/main" id="{CC2867E3-2DAB-39F0-4A40-5DDA0E06DCFF}"/>
                </a:ext>
              </a:extLst>
            </p:cNvPr>
            <p:cNvSpPr/>
            <p:nvPr/>
          </p:nvSpPr>
          <p:spPr>
            <a:xfrm rot="18900000">
              <a:off x="10066822" y="5849079"/>
              <a:ext cx="2121466" cy="1721324"/>
            </a:xfrm>
            <a:custGeom>
              <a:avLst/>
              <a:gdLst>
                <a:gd name="connsiteX0" fmla="*/ 0 w 2969651"/>
                <a:gd name="connsiteY0" fmla="*/ 0 h 2436925"/>
                <a:gd name="connsiteX1" fmla="*/ 2969651 w 2969651"/>
                <a:gd name="connsiteY1" fmla="*/ 0 h 2436925"/>
                <a:gd name="connsiteX2" fmla="*/ 2969651 w 2969651"/>
                <a:gd name="connsiteY2" fmla="*/ 2436925 h 2436925"/>
                <a:gd name="connsiteX3" fmla="*/ 0 w 2969651"/>
                <a:gd name="connsiteY3" fmla="*/ 2436925 h 2436925"/>
                <a:gd name="connsiteX4" fmla="*/ 0 w 2969651"/>
                <a:gd name="connsiteY4" fmla="*/ 0 h 2436925"/>
                <a:gd name="connsiteX0" fmla="*/ 0 w 2969651"/>
                <a:gd name="connsiteY0" fmla="*/ 0 h 2436925"/>
                <a:gd name="connsiteX1" fmla="*/ 2969651 w 2969651"/>
                <a:gd name="connsiteY1" fmla="*/ 0 h 2436925"/>
                <a:gd name="connsiteX2" fmla="*/ 2969651 w 2969651"/>
                <a:gd name="connsiteY2" fmla="*/ 1845142 h 2436925"/>
                <a:gd name="connsiteX3" fmla="*/ 0 w 2969651"/>
                <a:gd name="connsiteY3" fmla="*/ 2436925 h 2436925"/>
                <a:gd name="connsiteX4" fmla="*/ 0 w 2969651"/>
                <a:gd name="connsiteY4" fmla="*/ 0 h 2436925"/>
                <a:gd name="connsiteX0" fmla="*/ 0 w 2969651"/>
                <a:gd name="connsiteY0" fmla="*/ 0 h 2409527"/>
                <a:gd name="connsiteX1" fmla="*/ 2969651 w 2969651"/>
                <a:gd name="connsiteY1" fmla="*/ 0 h 2409527"/>
                <a:gd name="connsiteX2" fmla="*/ 2969651 w 2969651"/>
                <a:gd name="connsiteY2" fmla="*/ 1845142 h 2409527"/>
                <a:gd name="connsiteX3" fmla="*/ 2394531 w 2969651"/>
                <a:gd name="connsiteY3" fmla="*/ 2409527 h 2409527"/>
                <a:gd name="connsiteX4" fmla="*/ 0 w 2969651"/>
                <a:gd name="connsiteY4" fmla="*/ 0 h 240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651" h="2409527">
                  <a:moveTo>
                    <a:pt x="0" y="0"/>
                  </a:moveTo>
                  <a:lnTo>
                    <a:pt x="2969651" y="0"/>
                  </a:lnTo>
                  <a:lnTo>
                    <a:pt x="2969651" y="1845142"/>
                  </a:lnTo>
                  <a:lnTo>
                    <a:pt x="2394531" y="24095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  <p:pic>
          <p:nvPicPr>
            <p:cNvPr id="67" name="Imagem 66">
              <a:extLst>
                <a:ext uri="{FF2B5EF4-FFF2-40B4-BE49-F238E27FC236}">
                  <a16:creationId xmlns:a16="http://schemas.microsoft.com/office/drawing/2014/main" id="{D87A08C5-3553-2723-798D-671F71E3C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grayscl/>
              <a:lum bright="-20000" contrast="-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54497" y="6181478"/>
              <a:ext cx="1737503" cy="66507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72B6044-5724-A664-1863-9F0501C94FE3}"/>
              </a:ext>
            </a:extLst>
          </p:cNvPr>
          <p:cNvSpPr txBox="1"/>
          <p:nvPr/>
        </p:nvSpPr>
        <p:spPr>
          <a:xfrm>
            <a:off x="861134" y="1720475"/>
            <a:ext cx="5938533" cy="248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JSX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Componentes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State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Lifecycle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hooks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376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00A9B6D0-2245-4C9C-9FDE-3A1F0AC1A0AD}"/>
              </a:ext>
            </a:extLst>
          </p:cNvPr>
          <p:cNvSpPr txBox="1">
            <a:spLocks/>
          </p:cNvSpPr>
          <p:nvPr/>
        </p:nvSpPr>
        <p:spPr>
          <a:xfrm>
            <a:off x="674187" y="342508"/>
            <a:ext cx="7185359" cy="7723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pt-BR" sz="4000" b="1" dirty="0">
                <a:solidFill>
                  <a:srgbClr val="0070C0"/>
                </a:solidFill>
                <a:latin typeface="+mn-lt"/>
              </a:rPr>
              <a:t>Estrutura de Arquivos</a:t>
            </a:r>
            <a:endParaRPr lang="pt-ES" sz="40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F4088D90-A07C-8013-A9AF-BB90D4D296C9}"/>
              </a:ext>
            </a:extLst>
          </p:cNvPr>
          <p:cNvSpPr txBox="1">
            <a:spLocks/>
          </p:cNvSpPr>
          <p:nvPr/>
        </p:nvSpPr>
        <p:spPr>
          <a:xfrm>
            <a:off x="700115" y="1003085"/>
            <a:ext cx="7185359" cy="437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ES" sz="18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E7D7D853-EFC4-F67C-BBBA-61A57F55DEA6}"/>
              </a:ext>
            </a:extLst>
          </p:cNvPr>
          <p:cNvCxnSpPr>
            <a:cxnSpLocks/>
          </p:cNvCxnSpPr>
          <p:nvPr/>
        </p:nvCxnSpPr>
        <p:spPr>
          <a:xfrm>
            <a:off x="-5076" y="1710809"/>
            <a:ext cx="1229047" cy="0"/>
          </a:xfrm>
          <a:prstGeom prst="line">
            <a:avLst/>
          </a:prstGeom>
          <a:ln w="19050">
            <a:solidFill>
              <a:srgbClr val="2CB0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>
            <a:extLst>
              <a:ext uri="{FF2B5EF4-FFF2-40B4-BE49-F238E27FC236}">
                <a16:creationId xmlns:a16="http://schemas.microsoft.com/office/drawing/2014/main" id="{09D0C5E0-25D2-6816-BAFF-08D056CC8277}"/>
              </a:ext>
            </a:extLst>
          </p:cNvPr>
          <p:cNvSpPr/>
          <p:nvPr/>
        </p:nvSpPr>
        <p:spPr>
          <a:xfrm>
            <a:off x="-5076" y="0"/>
            <a:ext cx="410856" cy="1713053"/>
          </a:xfrm>
          <a:prstGeom prst="rect">
            <a:avLst/>
          </a:prstGeom>
          <a:solidFill>
            <a:srgbClr val="2CB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ES"/>
          </a:p>
        </p:txBody>
      </p: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35F7DCC5-AFE1-B7EA-3B3E-AA71C03CCD45}"/>
              </a:ext>
            </a:extLst>
          </p:cNvPr>
          <p:cNvGrpSpPr/>
          <p:nvPr/>
        </p:nvGrpSpPr>
        <p:grpSpPr>
          <a:xfrm>
            <a:off x="7675936" y="-130181"/>
            <a:ext cx="5577081" cy="5903935"/>
            <a:chOff x="7547830" y="-163824"/>
            <a:chExt cx="5577081" cy="5903935"/>
          </a:xfrm>
        </p:grpSpPr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FA28DFE7-DB5E-274B-5941-FA362E500A2C}"/>
                </a:ext>
              </a:extLst>
            </p:cNvPr>
            <p:cNvSpPr/>
            <p:nvPr/>
          </p:nvSpPr>
          <p:spPr>
            <a:xfrm rot="18900000">
              <a:off x="11259086" y="580949"/>
              <a:ext cx="1865825" cy="1865827"/>
            </a:xfrm>
            <a:custGeom>
              <a:avLst/>
              <a:gdLst>
                <a:gd name="connsiteX0" fmla="*/ 0 w 1865825"/>
                <a:gd name="connsiteY0" fmla="*/ 0 h 1865825"/>
                <a:gd name="connsiteX1" fmla="*/ 1865825 w 1865825"/>
                <a:gd name="connsiteY1" fmla="*/ 0 h 1865825"/>
                <a:gd name="connsiteX2" fmla="*/ 1865825 w 1865825"/>
                <a:gd name="connsiteY2" fmla="*/ 1865825 h 1865825"/>
                <a:gd name="connsiteX3" fmla="*/ 0 w 1865825"/>
                <a:gd name="connsiteY3" fmla="*/ 1865825 h 1865825"/>
                <a:gd name="connsiteX4" fmla="*/ 0 w 1865825"/>
                <a:gd name="connsiteY4" fmla="*/ 0 h 1865825"/>
                <a:gd name="connsiteX0" fmla="*/ 0 w 1865825"/>
                <a:gd name="connsiteY0" fmla="*/ 0 h 1865825"/>
                <a:gd name="connsiteX1" fmla="*/ 1865825 w 1865825"/>
                <a:gd name="connsiteY1" fmla="*/ 0 h 1865825"/>
                <a:gd name="connsiteX2" fmla="*/ 983628 w 1865825"/>
                <a:gd name="connsiteY2" fmla="*/ 895958 h 1865825"/>
                <a:gd name="connsiteX3" fmla="*/ 0 w 1865825"/>
                <a:gd name="connsiteY3" fmla="*/ 1865825 h 1865825"/>
                <a:gd name="connsiteX4" fmla="*/ 0 w 1865825"/>
                <a:gd name="connsiteY4" fmla="*/ 0 h 186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5825" h="1865825">
                  <a:moveTo>
                    <a:pt x="0" y="0"/>
                  </a:moveTo>
                  <a:lnTo>
                    <a:pt x="1865825" y="0"/>
                  </a:lnTo>
                  <a:lnTo>
                    <a:pt x="983628" y="895958"/>
                  </a:lnTo>
                  <a:lnTo>
                    <a:pt x="0" y="18658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E7F68F8D-4616-1D94-B3F1-A7C21E689AF9}"/>
                </a:ext>
              </a:extLst>
            </p:cNvPr>
            <p:cNvSpPr/>
            <p:nvPr/>
          </p:nvSpPr>
          <p:spPr>
            <a:xfrm rot="18900000">
              <a:off x="7974987" y="-163824"/>
              <a:ext cx="4070318" cy="1865827"/>
            </a:xfrm>
            <a:custGeom>
              <a:avLst/>
              <a:gdLst>
                <a:gd name="connsiteX0" fmla="*/ 0 w 4070318"/>
                <a:gd name="connsiteY0" fmla="*/ 0 h 1865827"/>
                <a:gd name="connsiteX1" fmla="*/ 4070318 w 4070318"/>
                <a:gd name="connsiteY1" fmla="*/ 0 h 1865827"/>
                <a:gd name="connsiteX2" fmla="*/ 4070318 w 4070318"/>
                <a:gd name="connsiteY2" fmla="*/ 1865827 h 1865827"/>
                <a:gd name="connsiteX3" fmla="*/ 0 w 4070318"/>
                <a:gd name="connsiteY3" fmla="*/ 1865827 h 1865827"/>
                <a:gd name="connsiteX4" fmla="*/ 0 w 4070318"/>
                <a:gd name="connsiteY4" fmla="*/ 0 h 1865827"/>
                <a:gd name="connsiteX0" fmla="*/ 0 w 4070318"/>
                <a:gd name="connsiteY0" fmla="*/ 0 h 1865827"/>
                <a:gd name="connsiteX1" fmla="*/ 2220802 w 4070318"/>
                <a:gd name="connsiteY1" fmla="*/ 1 h 1865827"/>
                <a:gd name="connsiteX2" fmla="*/ 4070318 w 4070318"/>
                <a:gd name="connsiteY2" fmla="*/ 1865827 h 1865827"/>
                <a:gd name="connsiteX3" fmla="*/ 0 w 4070318"/>
                <a:gd name="connsiteY3" fmla="*/ 1865827 h 1865827"/>
                <a:gd name="connsiteX4" fmla="*/ 0 w 4070318"/>
                <a:gd name="connsiteY4" fmla="*/ 0 h 1865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0318" h="1865827">
                  <a:moveTo>
                    <a:pt x="0" y="0"/>
                  </a:moveTo>
                  <a:lnTo>
                    <a:pt x="2220802" y="1"/>
                  </a:lnTo>
                  <a:lnTo>
                    <a:pt x="4070318" y="1865827"/>
                  </a:lnTo>
                  <a:lnTo>
                    <a:pt x="0" y="18658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B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8801EA18-52CA-0712-88B5-AFB25520C182}"/>
                </a:ext>
              </a:extLst>
            </p:cNvPr>
            <p:cNvSpPr/>
            <p:nvPr/>
          </p:nvSpPr>
          <p:spPr>
            <a:xfrm rot="18900000">
              <a:off x="10518168" y="1784493"/>
              <a:ext cx="1878109" cy="3955618"/>
            </a:xfrm>
            <a:custGeom>
              <a:avLst/>
              <a:gdLst>
                <a:gd name="connsiteX0" fmla="*/ 0 w 1865825"/>
                <a:gd name="connsiteY0" fmla="*/ 0 h 3993974"/>
                <a:gd name="connsiteX1" fmla="*/ 1865825 w 1865825"/>
                <a:gd name="connsiteY1" fmla="*/ 0 h 3993974"/>
                <a:gd name="connsiteX2" fmla="*/ 1865825 w 1865825"/>
                <a:gd name="connsiteY2" fmla="*/ 3993974 h 3993974"/>
                <a:gd name="connsiteX3" fmla="*/ 0 w 1865825"/>
                <a:gd name="connsiteY3" fmla="*/ 3993974 h 3993974"/>
                <a:gd name="connsiteX4" fmla="*/ 0 w 1865825"/>
                <a:gd name="connsiteY4" fmla="*/ 0 h 3993974"/>
                <a:gd name="connsiteX0" fmla="*/ 0 w 1871304"/>
                <a:gd name="connsiteY0" fmla="*/ 0 h 3993974"/>
                <a:gd name="connsiteX1" fmla="*/ 1865825 w 1871304"/>
                <a:gd name="connsiteY1" fmla="*/ 0 h 3993974"/>
                <a:gd name="connsiteX2" fmla="*/ 1871304 w 1871304"/>
                <a:gd name="connsiteY2" fmla="*/ 2169307 h 3993974"/>
                <a:gd name="connsiteX3" fmla="*/ 0 w 1871304"/>
                <a:gd name="connsiteY3" fmla="*/ 3993974 h 3993974"/>
                <a:gd name="connsiteX4" fmla="*/ 0 w 1871304"/>
                <a:gd name="connsiteY4" fmla="*/ 0 h 3993974"/>
                <a:gd name="connsiteX0" fmla="*/ 0 w 1871304"/>
                <a:gd name="connsiteY0" fmla="*/ 0 h 3993974"/>
                <a:gd name="connsiteX1" fmla="*/ 1865825 w 1871304"/>
                <a:gd name="connsiteY1" fmla="*/ 0 h 3993974"/>
                <a:gd name="connsiteX2" fmla="*/ 1871304 w 1871304"/>
                <a:gd name="connsiteY2" fmla="*/ 2180266 h 3993974"/>
                <a:gd name="connsiteX3" fmla="*/ 0 w 1871304"/>
                <a:gd name="connsiteY3" fmla="*/ 3993974 h 3993974"/>
                <a:gd name="connsiteX4" fmla="*/ 0 w 1871304"/>
                <a:gd name="connsiteY4" fmla="*/ 0 h 3993974"/>
                <a:gd name="connsiteX0" fmla="*/ 0 w 1871304"/>
                <a:gd name="connsiteY0" fmla="*/ 0 h 3955617"/>
                <a:gd name="connsiteX1" fmla="*/ 1865825 w 1871304"/>
                <a:gd name="connsiteY1" fmla="*/ 0 h 3955617"/>
                <a:gd name="connsiteX2" fmla="*/ 1871304 w 1871304"/>
                <a:gd name="connsiteY2" fmla="*/ 2180266 h 3955617"/>
                <a:gd name="connsiteX3" fmla="*/ 5479 w 1871304"/>
                <a:gd name="connsiteY3" fmla="*/ 3955617 h 3955617"/>
                <a:gd name="connsiteX4" fmla="*/ 0 w 1871304"/>
                <a:gd name="connsiteY4" fmla="*/ 0 h 3955617"/>
                <a:gd name="connsiteX0" fmla="*/ 0 w 1874707"/>
                <a:gd name="connsiteY0" fmla="*/ 0 h 3955617"/>
                <a:gd name="connsiteX1" fmla="*/ 1865825 w 1874707"/>
                <a:gd name="connsiteY1" fmla="*/ 0 h 3955617"/>
                <a:gd name="connsiteX2" fmla="*/ 1874707 w 1874707"/>
                <a:gd name="connsiteY2" fmla="*/ 2122415 h 3955617"/>
                <a:gd name="connsiteX3" fmla="*/ 5479 w 1874707"/>
                <a:gd name="connsiteY3" fmla="*/ 3955617 h 3955617"/>
                <a:gd name="connsiteX4" fmla="*/ 0 w 1874707"/>
                <a:gd name="connsiteY4" fmla="*/ 0 h 3955617"/>
                <a:gd name="connsiteX0" fmla="*/ 0 w 1865862"/>
                <a:gd name="connsiteY0" fmla="*/ 0 h 3955617"/>
                <a:gd name="connsiteX1" fmla="*/ 1865825 w 1865862"/>
                <a:gd name="connsiteY1" fmla="*/ 0 h 3955617"/>
                <a:gd name="connsiteX2" fmla="*/ 1803241 w 1865862"/>
                <a:gd name="connsiteY2" fmla="*/ 2078176 h 3955617"/>
                <a:gd name="connsiteX3" fmla="*/ 5479 w 1865862"/>
                <a:gd name="connsiteY3" fmla="*/ 3955617 h 3955617"/>
                <a:gd name="connsiteX4" fmla="*/ 0 w 1865862"/>
                <a:gd name="connsiteY4" fmla="*/ 0 h 3955617"/>
                <a:gd name="connsiteX0" fmla="*/ 0 w 1878109"/>
                <a:gd name="connsiteY0" fmla="*/ 0 h 3955617"/>
                <a:gd name="connsiteX1" fmla="*/ 1865825 w 1878109"/>
                <a:gd name="connsiteY1" fmla="*/ 0 h 3955617"/>
                <a:gd name="connsiteX2" fmla="*/ 1878109 w 1878109"/>
                <a:gd name="connsiteY2" fmla="*/ 2084983 h 3955617"/>
                <a:gd name="connsiteX3" fmla="*/ 5479 w 1878109"/>
                <a:gd name="connsiteY3" fmla="*/ 3955617 h 3955617"/>
                <a:gd name="connsiteX4" fmla="*/ 0 w 1878109"/>
                <a:gd name="connsiteY4" fmla="*/ 0 h 395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8109" h="3955617">
                  <a:moveTo>
                    <a:pt x="0" y="0"/>
                  </a:moveTo>
                  <a:lnTo>
                    <a:pt x="1865825" y="0"/>
                  </a:lnTo>
                  <a:cubicBezTo>
                    <a:pt x="1867651" y="723102"/>
                    <a:pt x="1876283" y="1361881"/>
                    <a:pt x="1878109" y="2084983"/>
                  </a:cubicBezTo>
                  <a:lnTo>
                    <a:pt x="5479" y="3955617"/>
                  </a:lnTo>
                  <a:cubicBezTo>
                    <a:pt x="3653" y="2637078"/>
                    <a:pt x="1826" y="1318539"/>
                    <a:pt x="0" y="0"/>
                  </a:cubicBezTo>
                  <a:close/>
                </a:path>
              </a:pathLst>
            </a:custGeom>
            <a:solidFill>
              <a:srgbClr val="8DB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  <p:pic>
          <p:nvPicPr>
            <p:cNvPr id="52" name="Imagem 51">
              <a:extLst>
                <a:ext uri="{FF2B5EF4-FFF2-40B4-BE49-F238E27FC236}">
                  <a16:creationId xmlns:a16="http://schemas.microsoft.com/office/drawing/2014/main" id="{2B15F09D-1882-0A88-6781-02A2F4EFFF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8900000">
              <a:off x="8513979" y="768706"/>
              <a:ext cx="3566897" cy="3559760"/>
            </a:xfrm>
            <a:prstGeom prst="rect">
              <a:avLst/>
            </a:prstGeom>
          </p:spPr>
        </p:pic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D51702A0-4748-2E00-705A-B2F06C6B92C7}"/>
                </a:ext>
              </a:extLst>
            </p:cNvPr>
            <p:cNvSpPr/>
            <p:nvPr/>
          </p:nvSpPr>
          <p:spPr>
            <a:xfrm rot="18900000">
              <a:off x="11438795" y="1015827"/>
              <a:ext cx="650299" cy="1869784"/>
            </a:xfrm>
            <a:custGeom>
              <a:avLst/>
              <a:gdLst>
                <a:gd name="connsiteX0" fmla="*/ 0 w 650299"/>
                <a:gd name="connsiteY0" fmla="*/ 0 h 1830403"/>
                <a:gd name="connsiteX1" fmla="*/ 650299 w 650299"/>
                <a:gd name="connsiteY1" fmla="*/ 0 h 1830403"/>
                <a:gd name="connsiteX2" fmla="*/ 650299 w 650299"/>
                <a:gd name="connsiteY2" fmla="*/ 1830403 h 1830403"/>
                <a:gd name="connsiteX3" fmla="*/ 0 w 650299"/>
                <a:gd name="connsiteY3" fmla="*/ 1830403 h 1830403"/>
                <a:gd name="connsiteX4" fmla="*/ 0 w 650299"/>
                <a:gd name="connsiteY4" fmla="*/ 0 h 1830403"/>
                <a:gd name="connsiteX0" fmla="*/ 0 w 650299"/>
                <a:gd name="connsiteY0" fmla="*/ 0 h 1830403"/>
                <a:gd name="connsiteX1" fmla="*/ 650299 w 650299"/>
                <a:gd name="connsiteY1" fmla="*/ 0 h 1830403"/>
                <a:gd name="connsiteX2" fmla="*/ 650298 w 650299"/>
                <a:gd name="connsiteY2" fmla="*/ 1255667 h 1830403"/>
                <a:gd name="connsiteX3" fmla="*/ 0 w 650299"/>
                <a:gd name="connsiteY3" fmla="*/ 1830403 h 1830403"/>
                <a:gd name="connsiteX4" fmla="*/ 0 w 650299"/>
                <a:gd name="connsiteY4" fmla="*/ 0 h 1830403"/>
                <a:gd name="connsiteX0" fmla="*/ 0 w 650299"/>
                <a:gd name="connsiteY0" fmla="*/ 0 h 1878298"/>
                <a:gd name="connsiteX1" fmla="*/ 650299 w 650299"/>
                <a:gd name="connsiteY1" fmla="*/ 0 h 1878298"/>
                <a:gd name="connsiteX2" fmla="*/ 650298 w 650299"/>
                <a:gd name="connsiteY2" fmla="*/ 1255667 h 1878298"/>
                <a:gd name="connsiteX3" fmla="*/ 0 w 650299"/>
                <a:gd name="connsiteY3" fmla="*/ 1878298 h 1878298"/>
                <a:gd name="connsiteX4" fmla="*/ 0 w 650299"/>
                <a:gd name="connsiteY4" fmla="*/ 0 h 1878298"/>
                <a:gd name="connsiteX0" fmla="*/ 0 w 650299"/>
                <a:gd name="connsiteY0" fmla="*/ 0 h 1878298"/>
                <a:gd name="connsiteX1" fmla="*/ 650299 w 650299"/>
                <a:gd name="connsiteY1" fmla="*/ 0 h 1878298"/>
                <a:gd name="connsiteX2" fmla="*/ 646895 w 650299"/>
                <a:gd name="connsiteY2" fmla="*/ 1231845 h 1878298"/>
                <a:gd name="connsiteX3" fmla="*/ 0 w 650299"/>
                <a:gd name="connsiteY3" fmla="*/ 1878298 h 1878298"/>
                <a:gd name="connsiteX4" fmla="*/ 0 w 650299"/>
                <a:gd name="connsiteY4" fmla="*/ 0 h 187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299" h="1878298">
                  <a:moveTo>
                    <a:pt x="0" y="0"/>
                  </a:moveTo>
                  <a:lnTo>
                    <a:pt x="650299" y="0"/>
                  </a:lnTo>
                  <a:cubicBezTo>
                    <a:pt x="650299" y="418556"/>
                    <a:pt x="646895" y="813289"/>
                    <a:pt x="646895" y="1231845"/>
                  </a:cubicBezTo>
                  <a:lnTo>
                    <a:pt x="0" y="1878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72EE">
                <a:alpha val="531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E3E56C8A-047D-86C3-EBDF-ED5762A85702}"/>
                </a:ext>
              </a:extLst>
            </p:cNvPr>
            <p:cNvSpPr/>
            <p:nvPr/>
          </p:nvSpPr>
          <p:spPr>
            <a:xfrm rot="18900000">
              <a:off x="8374425" y="809649"/>
              <a:ext cx="2787205" cy="1256814"/>
            </a:xfrm>
            <a:prstGeom prst="rect">
              <a:avLst/>
            </a:prstGeom>
            <a:solidFill>
              <a:srgbClr val="2CB091">
                <a:alpha val="531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FABC1988-EAA7-3641-AEDA-E0A4EBE3144C}"/>
                </a:ext>
              </a:extLst>
            </p:cNvPr>
            <p:cNvSpPr/>
            <p:nvPr/>
          </p:nvSpPr>
          <p:spPr>
            <a:xfrm rot="18900000">
              <a:off x="9843001" y="2044755"/>
              <a:ext cx="1882871" cy="2101606"/>
            </a:xfrm>
            <a:prstGeom prst="rect">
              <a:avLst/>
            </a:prstGeom>
            <a:solidFill>
              <a:srgbClr val="8DBF00">
                <a:alpha val="531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E6F8F79F-3FED-0DF5-860E-22E72064EC35}"/>
                </a:ext>
              </a:extLst>
            </p:cNvPr>
            <p:cNvSpPr/>
            <p:nvPr/>
          </p:nvSpPr>
          <p:spPr>
            <a:xfrm>
              <a:off x="12201626" y="1900989"/>
              <a:ext cx="619225" cy="1304224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63" name="Retângulo 62">
              <a:extLst>
                <a:ext uri="{FF2B5EF4-FFF2-40B4-BE49-F238E27FC236}">
                  <a16:creationId xmlns:a16="http://schemas.microsoft.com/office/drawing/2014/main" id="{62007BE7-797C-65B3-4BF5-DFA2EDAA1C66}"/>
                </a:ext>
              </a:extLst>
            </p:cNvPr>
            <p:cNvSpPr/>
            <p:nvPr/>
          </p:nvSpPr>
          <p:spPr>
            <a:xfrm rot="18900000">
              <a:off x="7547830" y="3809992"/>
              <a:ext cx="3769063" cy="1154220"/>
            </a:xfrm>
            <a:prstGeom prst="rect">
              <a:avLst/>
            </a:prstGeom>
            <a:gradFill>
              <a:gsLst>
                <a:gs pos="66000">
                  <a:schemeClr val="bg1">
                    <a:lumMod val="85000"/>
                    <a:alpha val="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6B35854A-C00F-0D7C-73A0-E7A2461E2887}"/>
              </a:ext>
            </a:extLst>
          </p:cNvPr>
          <p:cNvGrpSpPr/>
          <p:nvPr/>
        </p:nvGrpSpPr>
        <p:grpSpPr>
          <a:xfrm>
            <a:off x="10066822" y="5859353"/>
            <a:ext cx="2125178" cy="1721324"/>
            <a:chOff x="10066822" y="5849079"/>
            <a:chExt cx="2125178" cy="1721324"/>
          </a:xfrm>
        </p:grpSpPr>
        <p:sp>
          <p:nvSpPr>
            <p:cNvPr id="66" name="Retângulo 50">
              <a:extLst>
                <a:ext uri="{FF2B5EF4-FFF2-40B4-BE49-F238E27FC236}">
                  <a16:creationId xmlns:a16="http://schemas.microsoft.com/office/drawing/2014/main" id="{CC2867E3-2DAB-39F0-4A40-5DDA0E06DCFF}"/>
                </a:ext>
              </a:extLst>
            </p:cNvPr>
            <p:cNvSpPr/>
            <p:nvPr/>
          </p:nvSpPr>
          <p:spPr>
            <a:xfrm rot="18900000">
              <a:off x="10066822" y="5849079"/>
              <a:ext cx="2121466" cy="1721324"/>
            </a:xfrm>
            <a:custGeom>
              <a:avLst/>
              <a:gdLst>
                <a:gd name="connsiteX0" fmla="*/ 0 w 2969651"/>
                <a:gd name="connsiteY0" fmla="*/ 0 h 2436925"/>
                <a:gd name="connsiteX1" fmla="*/ 2969651 w 2969651"/>
                <a:gd name="connsiteY1" fmla="*/ 0 h 2436925"/>
                <a:gd name="connsiteX2" fmla="*/ 2969651 w 2969651"/>
                <a:gd name="connsiteY2" fmla="*/ 2436925 h 2436925"/>
                <a:gd name="connsiteX3" fmla="*/ 0 w 2969651"/>
                <a:gd name="connsiteY3" fmla="*/ 2436925 h 2436925"/>
                <a:gd name="connsiteX4" fmla="*/ 0 w 2969651"/>
                <a:gd name="connsiteY4" fmla="*/ 0 h 2436925"/>
                <a:gd name="connsiteX0" fmla="*/ 0 w 2969651"/>
                <a:gd name="connsiteY0" fmla="*/ 0 h 2436925"/>
                <a:gd name="connsiteX1" fmla="*/ 2969651 w 2969651"/>
                <a:gd name="connsiteY1" fmla="*/ 0 h 2436925"/>
                <a:gd name="connsiteX2" fmla="*/ 2969651 w 2969651"/>
                <a:gd name="connsiteY2" fmla="*/ 1845142 h 2436925"/>
                <a:gd name="connsiteX3" fmla="*/ 0 w 2969651"/>
                <a:gd name="connsiteY3" fmla="*/ 2436925 h 2436925"/>
                <a:gd name="connsiteX4" fmla="*/ 0 w 2969651"/>
                <a:gd name="connsiteY4" fmla="*/ 0 h 2436925"/>
                <a:gd name="connsiteX0" fmla="*/ 0 w 2969651"/>
                <a:gd name="connsiteY0" fmla="*/ 0 h 2409527"/>
                <a:gd name="connsiteX1" fmla="*/ 2969651 w 2969651"/>
                <a:gd name="connsiteY1" fmla="*/ 0 h 2409527"/>
                <a:gd name="connsiteX2" fmla="*/ 2969651 w 2969651"/>
                <a:gd name="connsiteY2" fmla="*/ 1845142 h 2409527"/>
                <a:gd name="connsiteX3" fmla="*/ 2394531 w 2969651"/>
                <a:gd name="connsiteY3" fmla="*/ 2409527 h 2409527"/>
                <a:gd name="connsiteX4" fmla="*/ 0 w 2969651"/>
                <a:gd name="connsiteY4" fmla="*/ 0 h 240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651" h="2409527">
                  <a:moveTo>
                    <a:pt x="0" y="0"/>
                  </a:moveTo>
                  <a:lnTo>
                    <a:pt x="2969651" y="0"/>
                  </a:lnTo>
                  <a:lnTo>
                    <a:pt x="2969651" y="1845142"/>
                  </a:lnTo>
                  <a:lnTo>
                    <a:pt x="2394531" y="24095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  <p:pic>
          <p:nvPicPr>
            <p:cNvPr id="67" name="Imagem 66">
              <a:extLst>
                <a:ext uri="{FF2B5EF4-FFF2-40B4-BE49-F238E27FC236}">
                  <a16:creationId xmlns:a16="http://schemas.microsoft.com/office/drawing/2014/main" id="{D87A08C5-3553-2723-798D-671F71E3C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grayscl/>
              <a:lum bright="-20000" contrast="-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54497" y="6181478"/>
              <a:ext cx="1737503" cy="665073"/>
            </a:xfrm>
            <a:prstGeom prst="rect">
              <a:avLst/>
            </a:prstGeom>
          </p:spPr>
        </p:pic>
      </p:grpSp>
      <p:sp>
        <p:nvSpPr>
          <p:cNvPr id="3" name="Subtítulo 2">
            <a:extLst>
              <a:ext uri="{FF2B5EF4-FFF2-40B4-BE49-F238E27FC236}">
                <a16:creationId xmlns:a16="http://schemas.microsoft.com/office/drawing/2014/main" id="{DECC190B-EC4D-F2C6-055F-D85E7879683E}"/>
              </a:ext>
            </a:extLst>
          </p:cNvPr>
          <p:cNvSpPr txBox="1">
            <a:spLocks/>
          </p:cNvSpPr>
          <p:nvPr/>
        </p:nvSpPr>
        <p:spPr>
          <a:xfrm>
            <a:off x="653706" y="1088448"/>
            <a:ext cx="7185359" cy="437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Incluindo Pastas com Widgets Customizados</a:t>
            </a:r>
            <a:endParaRPr lang="pt-ES" sz="18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DBC04A-A66E-ECA8-A203-2CD90F7B7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2344" y="1961553"/>
            <a:ext cx="3449364" cy="20964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8D440A-CBB5-6D44-89BB-F0EBB8B234AF}"/>
              </a:ext>
            </a:extLst>
          </p:cNvPr>
          <p:cNvSpPr txBox="1"/>
          <p:nvPr/>
        </p:nvSpPr>
        <p:spPr>
          <a:xfrm>
            <a:off x="157467" y="2582229"/>
            <a:ext cx="5938533" cy="2977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Declarando pasta no </a:t>
            </a: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tsconfig.json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Arquivo </a:t>
            </a: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manifest.json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para o repositório</a:t>
            </a:r>
          </a:p>
          <a:p>
            <a:pPr>
              <a:lnSpc>
                <a:spcPct val="200000"/>
              </a:lnSpc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FD4FC9-DC91-9A7C-86FD-7F1E51FF85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141" y="4361034"/>
            <a:ext cx="3836855" cy="218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368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ítulo 2">
            <a:extLst>
              <a:ext uri="{FF2B5EF4-FFF2-40B4-BE49-F238E27FC236}">
                <a16:creationId xmlns:a16="http://schemas.microsoft.com/office/drawing/2014/main" id="{F4088D90-A07C-8013-A9AF-BB90D4D296C9}"/>
              </a:ext>
            </a:extLst>
          </p:cNvPr>
          <p:cNvSpPr txBox="1">
            <a:spLocks/>
          </p:cNvSpPr>
          <p:nvPr/>
        </p:nvSpPr>
        <p:spPr>
          <a:xfrm>
            <a:off x="700115" y="1003085"/>
            <a:ext cx="7185359" cy="437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ES" sz="18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E7D7D853-EFC4-F67C-BBBA-61A57F55DEA6}"/>
              </a:ext>
            </a:extLst>
          </p:cNvPr>
          <p:cNvCxnSpPr>
            <a:cxnSpLocks/>
          </p:cNvCxnSpPr>
          <p:nvPr/>
        </p:nvCxnSpPr>
        <p:spPr>
          <a:xfrm>
            <a:off x="-5076" y="1710809"/>
            <a:ext cx="1229047" cy="0"/>
          </a:xfrm>
          <a:prstGeom prst="line">
            <a:avLst/>
          </a:prstGeom>
          <a:ln w="19050">
            <a:solidFill>
              <a:srgbClr val="2CB0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>
            <a:extLst>
              <a:ext uri="{FF2B5EF4-FFF2-40B4-BE49-F238E27FC236}">
                <a16:creationId xmlns:a16="http://schemas.microsoft.com/office/drawing/2014/main" id="{09D0C5E0-25D2-6816-BAFF-08D056CC8277}"/>
              </a:ext>
            </a:extLst>
          </p:cNvPr>
          <p:cNvSpPr/>
          <p:nvPr/>
        </p:nvSpPr>
        <p:spPr>
          <a:xfrm>
            <a:off x="-5076" y="0"/>
            <a:ext cx="410856" cy="1713053"/>
          </a:xfrm>
          <a:prstGeom prst="rect">
            <a:avLst/>
          </a:prstGeom>
          <a:solidFill>
            <a:srgbClr val="2CB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ES"/>
          </a:p>
        </p:txBody>
      </p: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35F7DCC5-AFE1-B7EA-3B3E-AA71C03CCD45}"/>
              </a:ext>
            </a:extLst>
          </p:cNvPr>
          <p:cNvGrpSpPr/>
          <p:nvPr/>
        </p:nvGrpSpPr>
        <p:grpSpPr>
          <a:xfrm>
            <a:off x="7675936" y="-130181"/>
            <a:ext cx="5577081" cy="5903935"/>
            <a:chOff x="7547830" y="-163824"/>
            <a:chExt cx="5577081" cy="5903935"/>
          </a:xfrm>
        </p:grpSpPr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FA28DFE7-DB5E-274B-5941-FA362E500A2C}"/>
                </a:ext>
              </a:extLst>
            </p:cNvPr>
            <p:cNvSpPr/>
            <p:nvPr/>
          </p:nvSpPr>
          <p:spPr>
            <a:xfrm rot="18900000">
              <a:off x="11259086" y="580949"/>
              <a:ext cx="1865825" cy="1865827"/>
            </a:xfrm>
            <a:custGeom>
              <a:avLst/>
              <a:gdLst>
                <a:gd name="connsiteX0" fmla="*/ 0 w 1865825"/>
                <a:gd name="connsiteY0" fmla="*/ 0 h 1865825"/>
                <a:gd name="connsiteX1" fmla="*/ 1865825 w 1865825"/>
                <a:gd name="connsiteY1" fmla="*/ 0 h 1865825"/>
                <a:gd name="connsiteX2" fmla="*/ 1865825 w 1865825"/>
                <a:gd name="connsiteY2" fmla="*/ 1865825 h 1865825"/>
                <a:gd name="connsiteX3" fmla="*/ 0 w 1865825"/>
                <a:gd name="connsiteY3" fmla="*/ 1865825 h 1865825"/>
                <a:gd name="connsiteX4" fmla="*/ 0 w 1865825"/>
                <a:gd name="connsiteY4" fmla="*/ 0 h 1865825"/>
                <a:gd name="connsiteX0" fmla="*/ 0 w 1865825"/>
                <a:gd name="connsiteY0" fmla="*/ 0 h 1865825"/>
                <a:gd name="connsiteX1" fmla="*/ 1865825 w 1865825"/>
                <a:gd name="connsiteY1" fmla="*/ 0 h 1865825"/>
                <a:gd name="connsiteX2" fmla="*/ 983628 w 1865825"/>
                <a:gd name="connsiteY2" fmla="*/ 895958 h 1865825"/>
                <a:gd name="connsiteX3" fmla="*/ 0 w 1865825"/>
                <a:gd name="connsiteY3" fmla="*/ 1865825 h 1865825"/>
                <a:gd name="connsiteX4" fmla="*/ 0 w 1865825"/>
                <a:gd name="connsiteY4" fmla="*/ 0 h 186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5825" h="1865825">
                  <a:moveTo>
                    <a:pt x="0" y="0"/>
                  </a:moveTo>
                  <a:lnTo>
                    <a:pt x="1865825" y="0"/>
                  </a:lnTo>
                  <a:lnTo>
                    <a:pt x="983628" y="895958"/>
                  </a:lnTo>
                  <a:lnTo>
                    <a:pt x="0" y="18658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E7F68F8D-4616-1D94-B3F1-A7C21E689AF9}"/>
                </a:ext>
              </a:extLst>
            </p:cNvPr>
            <p:cNvSpPr/>
            <p:nvPr/>
          </p:nvSpPr>
          <p:spPr>
            <a:xfrm rot="18900000">
              <a:off x="7974987" y="-163824"/>
              <a:ext cx="4070318" cy="1865827"/>
            </a:xfrm>
            <a:custGeom>
              <a:avLst/>
              <a:gdLst>
                <a:gd name="connsiteX0" fmla="*/ 0 w 4070318"/>
                <a:gd name="connsiteY0" fmla="*/ 0 h 1865827"/>
                <a:gd name="connsiteX1" fmla="*/ 4070318 w 4070318"/>
                <a:gd name="connsiteY1" fmla="*/ 0 h 1865827"/>
                <a:gd name="connsiteX2" fmla="*/ 4070318 w 4070318"/>
                <a:gd name="connsiteY2" fmla="*/ 1865827 h 1865827"/>
                <a:gd name="connsiteX3" fmla="*/ 0 w 4070318"/>
                <a:gd name="connsiteY3" fmla="*/ 1865827 h 1865827"/>
                <a:gd name="connsiteX4" fmla="*/ 0 w 4070318"/>
                <a:gd name="connsiteY4" fmla="*/ 0 h 1865827"/>
                <a:gd name="connsiteX0" fmla="*/ 0 w 4070318"/>
                <a:gd name="connsiteY0" fmla="*/ 0 h 1865827"/>
                <a:gd name="connsiteX1" fmla="*/ 2220802 w 4070318"/>
                <a:gd name="connsiteY1" fmla="*/ 1 h 1865827"/>
                <a:gd name="connsiteX2" fmla="*/ 4070318 w 4070318"/>
                <a:gd name="connsiteY2" fmla="*/ 1865827 h 1865827"/>
                <a:gd name="connsiteX3" fmla="*/ 0 w 4070318"/>
                <a:gd name="connsiteY3" fmla="*/ 1865827 h 1865827"/>
                <a:gd name="connsiteX4" fmla="*/ 0 w 4070318"/>
                <a:gd name="connsiteY4" fmla="*/ 0 h 1865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0318" h="1865827">
                  <a:moveTo>
                    <a:pt x="0" y="0"/>
                  </a:moveTo>
                  <a:lnTo>
                    <a:pt x="2220802" y="1"/>
                  </a:lnTo>
                  <a:lnTo>
                    <a:pt x="4070318" y="1865827"/>
                  </a:lnTo>
                  <a:lnTo>
                    <a:pt x="0" y="18658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B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8801EA18-52CA-0712-88B5-AFB25520C182}"/>
                </a:ext>
              </a:extLst>
            </p:cNvPr>
            <p:cNvSpPr/>
            <p:nvPr/>
          </p:nvSpPr>
          <p:spPr>
            <a:xfrm rot="18900000">
              <a:off x="10518168" y="1784493"/>
              <a:ext cx="1878109" cy="3955618"/>
            </a:xfrm>
            <a:custGeom>
              <a:avLst/>
              <a:gdLst>
                <a:gd name="connsiteX0" fmla="*/ 0 w 1865825"/>
                <a:gd name="connsiteY0" fmla="*/ 0 h 3993974"/>
                <a:gd name="connsiteX1" fmla="*/ 1865825 w 1865825"/>
                <a:gd name="connsiteY1" fmla="*/ 0 h 3993974"/>
                <a:gd name="connsiteX2" fmla="*/ 1865825 w 1865825"/>
                <a:gd name="connsiteY2" fmla="*/ 3993974 h 3993974"/>
                <a:gd name="connsiteX3" fmla="*/ 0 w 1865825"/>
                <a:gd name="connsiteY3" fmla="*/ 3993974 h 3993974"/>
                <a:gd name="connsiteX4" fmla="*/ 0 w 1865825"/>
                <a:gd name="connsiteY4" fmla="*/ 0 h 3993974"/>
                <a:gd name="connsiteX0" fmla="*/ 0 w 1871304"/>
                <a:gd name="connsiteY0" fmla="*/ 0 h 3993974"/>
                <a:gd name="connsiteX1" fmla="*/ 1865825 w 1871304"/>
                <a:gd name="connsiteY1" fmla="*/ 0 h 3993974"/>
                <a:gd name="connsiteX2" fmla="*/ 1871304 w 1871304"/>
                <a:gd name="connsiteY2" fmla="*/ 2169307 h 3993974"/>
                <a:gd name="connsiteX3" fmla="*/ 0 w 1871304"/>
                <a:gd name="connsiteY3" fmla="*/ 3993974 h 3993974"/>
                <a:gd name="connsiteX4" fmla="*/ 0 w 1871304"/>
                <a:gd name="connsiteY4" fmla="*/ 0 h 3993974"/>
                <a:gd name="connsiteX0" fmla="*/ 0 w 1871304"/>
                <a:gd name="connsiteY0" fmla="*/ 0 h 3993974"/>
                <a:gd name="connsiteX1" fmla="*/ 1865825 w 1871304"/>
                <a:gd name="connsiteY1" fmla="*/ 0 h 3993974"/>
                <a:gd name="connsiteX2" fmla="*/ 1871304 w 1871304"/>
                <a:gd name="connsiteY2" fmla="*/ 2180266 h 3993974"/>
                <a:gd name="connsiteX3" fmla="*/ 0 w 1871304"/>
                <a:gd name="connsiteY3" fmla="*/ 3993974 h 3993974"/>
                <a:gd name="connsiteX4" fmla="*/ 0 w 1871304"/>
                <a:gd name="connsiteY4" fmla="*/ 0 h 3993974"/>
                <a:gd name="connsiteX0" fmla="*/ 0 w 1871304"/>
                <a:gd name="connsiteY0" fmla="*/ 0 h 3955617"/>
                <a:gd name="connsiteX1" fmla="*/ 1865825 w 1871304"/>
                <a:gd name="connsiteY1" fmla="*/ 0 h 3955617"/>
                <a:gd name="connsiteX2" fmla="*/ 1871304 w 1871304"/>
                <a:gd name="connsiteY2" fmla="*/ 2180266 h 3955617"/>
                <a:gd name="connsiteX3" fmla="*/ 5479 w 1871304"/>
                <a:gd name="connsiteY3" fmla="*/ 3955617 h 3955617"/>
                <a:gd name="connsiteX4" fmla="*/ 0 w 1871304"/>
                <a:gd name="connsiteY4" fmla="*/ 0 h 3955617"/>
                <a:gd name="connsiteX0" fmla="*/ 0 w 1874707"/>
                <a:gd name="connsiteY0" fmla="*/ 0 h 3955617"/>
                <a:gd name="connsiteX1" fmla="*/ 1865825 w 1874707"/>
                <a:gd name="connsiteY1" fmla="*/ 0 h 3955617"/>
                <a:gd name="connsiteX2" fmla="*/ 1874707 w 1874707"/>
                <a:gd name="connsiteY2" fmla="*/ 2122415 h 3955617"/>
                <a:gd name="connsiteX3" fmla="*/ 5479 w 1874707"/>
                <a:gd name="connsiteY3" fmla="*/ 3955617 h 3955617"/>
                <a:gd name="connsiteX4" fmla="*/ 0 w 1874707"/>
                <a:gd name="connsiteY4" fmla="*/ 0 h 3955617"/>
                <a:gd name="connsiteX0" fmla="*/ 0 w 1865862"/>
                <a:gd name="connsiteY0" fmla="*/ 0 h 3955617"/>
                <a:gd name="connsiteX1" fmla="*/ 1865825 w 1865862"/>
                <a:gd name="connsiteY1" fmla="*/ 0 h 3955617"/>
                <a:gd name="connsiteX2" fmla="*/ 1803241 w 1865862"/>
                <a:gd name="connsiteY2" fmla="*/ 2078176 h 3955617"/>
                <a:gd name="connsiteX3" fmla="*/ 5479 w 1865862"/>
                <a:gd name="connsiteY3" fmla="*/ 3955617 h 3955617"/>
                <a:gd name="connsiteX4" fmla="*/ 0 w 1865862"/>
                <a:gd name="connsiteY4" fmla="*/ 0 h 3955617"/>
                <a:gd name="connsiteX0" fmla="*/ 0 w 1878109"/>
                <a:gd name="connsiteY0" fmla="*/ 0 h 3955617"/>
                <a:gd name="connsiteX1" fmla="*/ 1865825 w 1878109"/>
                <a:gd name="connsiteY1" fmla="*/ 0 h 3955617"/>
                <a:gd name="connsiteX2" fmla="*/ 1878109 w 1878109"/>
                <a:gd name="connsiteY2" fmla="*/ 2084983 h 3955617"/>
                <a:gd name="connsiteX3" fmla="*/ 5479 w 1878109"/>
                <a:gd name="connsiteY3" fmla="*/ 3955617 h 3955617"/>
                <a:gd name="connsiteX4" fmla="*/ 0 w 1878109"/>
                <a:gd name="connsiteY4" fmla="*/ 0 h 395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8109" h="3955617">
                  <a:moveTo>
                    <a:pt x="0" y="0"/>
                  </a:moveTo>
                  <a:lnTo>
                    <a:pt x="1865825" y="0"/>
                  </a:lnTo>
                  <a:cubicBezTo>
                    <a:pt x="1867651" y="723102"/>
                    <a:pt x="1876283" y="1361881"/>
                    <a:pt x="1878109" y="2084983"/>
                  </a:cubicBezTo>
                  <a:lnTo>
                    <a:pt x="5479" y="3955617"/>
                  </a:lnTo>
                  <a:cubicBezTo>
                    <a:pt x="3653" y="2637078"/>
                    <a:pt x="1826" y="1318539"/>
                    <a:pt x="0" y="0"/>
                  </a:cubicBezTo>
                  <a:close/>
                </a:path>
              </a:pathLst>
            </a:custGeom>
            <a:solidFill>
              <a:srgbClr val="8DB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  <p:pic>
          <p:nvPicPr>
            <p:cNvPr id="52" name="Imagem 51">
              <a:extLst>
                <a:ext uri="{FF2B5EF4-FFF2-40B4-BE49-F238E27FC236}">
                  <a16:creationId xmlns:a16="http://schemas.microsoft.com/office/drawing/2014/main" id="{2B15F09D-1882-0A88-6781-02A2F4EFFF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8900000">
              <a:off x="8513979" y="768706"/>
              <a:ext cx="3566897" cy="3559760"/>
            </a:xfrm>
            <a:prstGeom prst="rect">
              <a:avLst/>
            </a:prstGeom>
          </p:spPr>
        </p:pic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D51702A0-4748-2E00-705A-B2F06C6B92C7}"/>
                </a:ext>
              </a:extLst>
            </p:cNvPr>
            <p:cNvSpPr/>
            <p:nvPr/>
          </p:nvSpPr>
          <p:spPr>
            <a:xfrm rot="18900000">
              <a:off x="11438795" y="1015827"/>
              <a:ext cx="650299" cy="1869784"/>
            </a:xfrm>
            <a:custGeom>
              <a:avLst/>
              <a:gdLst>
                <a:gd name="connsiteX0" fmla="*/ 0 w 650299"/>
                <a:gd name="connsiteY0" fmla="*/ 0 h 1830403"/>
                <a:gd name="connsiteX1" fmla="*/ 650299 w 650299"/>
                <a:gd name="connsiteY1" fmla="*/ 0 h 1830403"/>
                <a:gd name="connsiteX2" fmla="*/ 650299 w 650299"/>
                <a:gd name="connsiteY2" fmla="*/ 1830403 h 1830403"/>
                <a:gd name="connsiteX3" fmla="*/ 0 w 650299"/>
                <a:gd name="connsiteY3" fmla="*/ 1830403 h 1830403"/>
                <a:gd name="connsiteX4" fmla="*/ 0 w 650299"/>
                <a:gd name="connsiteY4" fmla="*/ 0 h 1830403"/>
                <a:gd name="connsiteX0" fmla="*/ 0 w 650299"/>
                <a:gd name="connsiteY0" fmla="*/ 0 h 1830403"/>
                <a:gd name="connsiteX1" fmla="*/ 650299 w 650299"/>
                <a:gd name="connsiteY1" fmla="*/ 0 h 1830403"/>
                <a:gd name="connsiteX2" fmla="*/ 650298 w 650299"/>
                <a:gd name="connsiteY2" fmla="*/ 1255667 h 1830403"/>
                <a:gd name="connsiteX3" fmla="*/ 0 w 650299"/>
                <a:gd name="connsiteY3" fmla="*/ 1830403 h 1830403"/>
                <a:gd name="connsiteX4" fmla="*/ 0 w 650299"/>
                <a:gd name="connsiteY4" fmla="*/ 0 h 1830403"/>
                <a:gd name="connsiteX0" fmla="*/ 0 w 650299"/>
                <a:gd name="connsiteY0" fmla="*/ 0 h 1878298"/>
                <a:gd name="connsiteX1" fmla="*/ 650299 w 650299"/>
                <a:gd name="connsiteY1" fmla="*/ 0 h 1878298"/>
                <a:gd name="connsiteX2" fmla="*/ 650298 w 650299"/>
                <a:gd name="connsiteY2" fmla="*/ 1255667 h 1878298"/>
                <a:gd name="connsiteX3" fmla="*/ 0 w 650299"/>
                <a:gd name="connsiteY3" fmla="*/ 1878298 h 1878298"/>
                <a:gd name="connsiteX4" fmla="*/ 0 w 650299"/>
                <a:gd name="connsiteY4" fmla="*/ 0 h 1878298"/>
                <a:gd name="connsiteX0" fmla="*/ 0 w 650299"/>
                <a:gd name="connsiteY0" fmla="*/ 0 h 1878298"/>
                <a:gd name="connsiteX1" fmla="*/ 650299 w 650299"/>
                <a:gd name="connsiteY1" fmla="*/ 0 h 1878298"/>
                <a:gd name="connsiteX2" fmla="*/ 646895 w 650299"/>
                <a:gd name="connsiteY2" fmla="*/ 1231845 h 1878298"/>
                <a:gd name="connsiteX3" fmla="*/ 0 w 650299"/>
                <a:gd name="connsiteY3" fmla="*/ 1878298 h 1878298"/>
                <a:gd name="connsiteX4" fmla="*/ 0 w 650299"/>
                <a:gd name="connsiteY4" fmla="*/ 0 h 187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299" h="1878298">
                  <a:moveTo>
                    <a:pt x="0" y="0"/>
                  </a:moveTo>
                  <a:lnTo>
                    <a:pt x="650299" y="0"/>
                  </a:lnTo>
                  <a:cubicBezTo>
                    <a:pt x="650299" y="418556"/>
                    <a:pt x="646895" y="813289"/>
                    <a:pt x="646895" y="1231845"/>
                  </a:cubicBezTo>
                  <a:lnTo>
                    <a:pt x="0" y="1878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72EE">
                <a:alpha val="531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E3E56C8A-047D-86C3-EBDF-ED5762A85702}"/>
                </a:ext>
              </a:extLst>
            </p:cNvPr>
            <p:cNvSpPr/>
            <p:nvPr/>
          </p:nvSpPr>
          <p:spPr>
            <a:xfrm rot="18900000">
              <a:off x="8374425" y="809649"/>
              <a:ext cx="2787205" cy="1256814"/>
            </a:xfrm>
            <a:prstGeom prst="rect">
              <a:avLst/>
            </a:prstGeom>
            <a:solidFill>
              <a:srgbClr val="2CB091">
                <a:alpha val="531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FABC1988-EAA7-3641-AEDA-E0A4EBE3144C}"/>
                </a:ext>
              </a:extLst>
            </p:cNvPr>
            <p:cNvSpPr/>
            <p:nvPr/>
          </p:nvSpPr>
          <p:spPr>
            <a:xfrm rot="18900000">
              <a:off x="9843001" y="2044755"/>
              <a:ext cx="1882871" cy="2101606"/>
            </a:xfrm>
            <a:prstGeom prst="rect">
              <a:avLst/>
            </a:prstGeom>
            <a:solidFill>
              <a:srgbClr val="8DBF00">
                <a:alpha val="531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E6F8F79F-3FED-0DF5-860E-22E72064EC35}"/>
                </a:ext>
              </a:extLst>
            </p:cNvPr>
            <p:cNvSpPr/>
            <p:nvPr/>
          </p:nvSpPr>
          <p:spPr>
            <a:xfrm>
              <a:off x="12201626" y="1900989"/>
              <a:ext cx="619225" cy="1304224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/>
            </a:p>
          </p:txBody>
        </p:sp>
        <p:sp>
          <p:nvSpPr>
            <p:cNvPr id="63" name="Retângulo 62">
              <a:extLst>
                <a:ext uri="{FF2B5EF4-FFF2-40B4-BE49-F238E27FC236}">
                  <a16:creationId xmlns:a16="http://schemas.microsoft.com/office/drawing/2014/main" id="{62007BE7-797C-65B3-4BF5-DFA2EDAA1C66}"/>
                </a:ext>
              </a:extLst>
            </p:cNvPr>
            <p:cNvSpPr/>
            <p:nvPr/>
          </p:nvSpPr>
          <p:spPr>
            <a:xfrm rot="18900000">
              <a:off x="7547830" y="3809992"/>
              <a:ext cx="3769063" cy="1154220"/>
            </a:xfrm>
            <a:prstGeom prst="rect">
              <a:avLst/>
            </a:prstGeom>
            <a:gradFill>
              <a:gsLst>
                <a:gs pos="66000">
                  <a:schemeClr val="bg1">
                    <a:lumMod val="85000"/>
                    <a:alpha val="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6B35854A-C00F-0D7C-73A0-E7A2461E2887}"/>
              </a:ext>
            </a:extLst>
          </p:cNvPr>
          <p:cNvGrpSpPr/>
          <p:nvPr/>
        </p:nvGrpSpPr>
        <p:grpSpPr>
          <a:xfrm>
            <a:off x="10066822" y="5859353"/>
            <a:ext cx="2125178" cy="1721324"/>
            <a:chOff x="10066822" y="5849079"/>
            <a:chExt cx="2125178" cy="1721324"/>
          </a:xfrm>
        </p:grpSpPr>
        <p:sp>
          <p:nvSpPr>
            <p:cNvPr id="66" name="Retângulo 50">
              <a:extLst>
                <a:ext uri="{FF2B5EF4-FFF2-40B4-BE49-F238E27FC236}">
                  <a16:creationId xmlns:a16="http://schemas.microsoft.com/office/drawing/2014/main" id="{CC2867E3-2DAB-39F0-4A40-5DDA0E06DCFF}"/>
                </a:ext>
              </a:extLst>
            </p:cNvPr>
            <p:cNvSpPr/>
            <p:nvPr/>
          </p:nvSpPr>
          <p:spPr>
            <a:xfrm rot="18900000">
              <a:off x="10066822" y="5849079"/>
              <a:ext cx="2121466" cy="1721324"/>
            </a:xfrm>
            <a:custGeom>
              <a:avLst/>
              <a:gdLst>
                <a:gd name="connsiteX0" fmla="*/ 0 w 2969651"/>
                <a:gd name="connsiteY0" fmla="*/ 0 h 2436925"/>
                <a:gd name="connsiteX1" fmla="*/ 2969651 w 2969651"/>
                <a:gd name="connsiteY1" fmla="*/ 0 h 2436925"/>
                <a:gd name="connsiteX2" fmla="*/ 2969651 w 2969651"/>
                <a:gd name="connsiteY2" fmla="*/ 2436925 h 2436925"/>
                <a:gd name="connsiteX3" fmla="*/ 0 w 2969651"/>
                <a:gd name="connsiteY3" fmla="*/ 2436925 h 2436925"/>
                <a:gd name="connsiteX4" fmla="*/ 0 w 2969651"/>
                <a:gd name="connsiteY4" fmla="*/ 0 h 2436925"/>
                <a:gd name="connsiteX0" fmla="*/ 0 w 2969651"/>
                <a:gd name="connsiteY0" fmla="*/ 0 h 2436925"/>
                <a:gd name="connsiteX1" fmla="*/ 2969651 w 2969651"/>
                <a:gd name="connsiteY1" fmla="*/ 0 h 2436925"/>
                <a:gd name="connsiteX2" fmla="*/ 2969651 w 2969651"/>
                <a:gd name="connsiteY2" fmla="*/ 1845142 h 2436925"/>
                <a:gd name="connsiteX3" fmla="*/ 0 w 2969651"/>
                <a:gd name="connsiteY3" fmla="*/ 2436925 h 2436925"/>
                <a:gd name="connsiteX4" fmla="*/ 0 w 2969651"/>
                <a:gd name="connsiteY4" fmla="*/ 0 h 2436925"/>
                <a:gd name="connsiteX0" fmla="*/ 0 w 2969651"/>
                <a:gd name="connsiteY0" fmla="*/ 0 h 2409527"/>
                <a:gd name="connsiteX1" fmla="*/ 2969651 w 2969651"/>
                <a:gd name="connsiteY1" fmla="*/ 0 h 2409527"/>
                <a:gd name="connsiteX2" fmla="*/ 2969651 w 2969651"/>
                <a:gd name="connsiteY2" fmla="*/ 1845142 h 2409527"/>
                <a:gd name="connsiteX3" fmla="*/ 2394531 w 2969651"/>
                <a:gd name="connsiteY3" fmla="*/ 2409527 h 2409527"/>
                <a:gd name="connsiteX4" fmla="*/ 0 w 2969651"/>
                <a:gd name="connsiteY4" fmla="*/ 0 h 240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651" h="2409527">
                  <a:moveTo>
                    <a:pt x="0" y="0"/>
                  </a:moveTo>
                  <a:lnTo>
                    <a:pt x="2969651" y="0"/>
                  </a:lnTo>
                  <a:lnTo>
                    <a:pt x="2969651" y="1845142"/>
                  </a:lnTo>
                  <a:lnTo>
                    <a:pt x="2394531" y="24095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ES" dirty="0"/>
            </a:p>
          </p:txBody>
        </p:sp>
        <p:pic>
          <p:nvPicPr>
            <p:cNvPr id="67" name="Imagem 66">
              <a:extLst>
                <a:ext uri="{FF2B5EF4-FFF2-40B4-BE49-F238E27FC236}">
                  <a16:creationId xmlns:a16="http://schemas.microsoft.com/office/drawing/2014/main" id="{D87A08C5-3553-2723-798D-671F71E3C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grayscl/>
              <a:lum bright="-20000" contrast="-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54497" y="6181478"/>
              <a:ext cx="1737503" cy="665073"/>
            </a:xfrm>
            <a:prstGeom prst="rect">
              <a:avLst/>
            </a:prstGeom>
          </p:spPr>
        </p:pic>
      </p:grpSp>
      <p:sp>
        <p:nvSpPr>
          <p:cNvPr id="3" name="Subtítulo 2">
            <a:extLst>
              <a:ext uri="{FF2B5EF4-FFF2-40B4-BE49-F238E27FC236}">
                <a16:creationId xmlns:a16="http://schemas.microsoft.com/office/drawing/2014/main" id="{DECC190B-EC4D-F2C6-055F-D85E7879683E}"/>
              </a:ext>
            </a:extLst>
          </p:cNvPr>
          <p:cNvSpPr txBox="1">
            <a:spLocks/>
          </p:cNvSpPr>
          <p:nvPr/>
        </p:nvSpPr>
        <p:spPr>
          <a:xfrm>
            <a:off x="648259" y="1048223"/>
            <a:ext cx="7185359" cy="437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 das pastas do repositório</a:t>
            </a:r>
            <a:endParaRPr lang="pt-ES" sz="18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3E1B3C-E93A-7D46-7464-14A2A4EB48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7" y="2046505"/>
            <a:ext cx="2095500" cy="1047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72946E-1045-31BB-757D-F63CADEFFE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687"/>
          <a:stretch/>
        </p:blipFill>
        <p:spPr>
          <a:xfrm>
            <a:off x="3341943" y="1963446"/>
            <a:ext cx="3409950" cy="1657123"/>
          </a:xfrm>
          <a:prstGeom prst="rect">
            <a:avLst/>
          </a:prstGeom>
        </p:spPr>
      </p:pic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EE8D7957-A4F5-93C5-9BEC-7468B5A4706D}"/>
              </a:ext>
            </a:extLst>
          </p:cNvPr>
          <p:cNvCxnSpPr>
            <a:cxnSpLocks/>
          </p:cNvCxnSpPr>
          <p:nvPr/>
        </p:nvCxnSpPr>
        <p:spPr>
          <a:xfrm flipV="1">
            <a:off x="2220765" y="2263055"/>
            <a:ext cx="1472235" cy="405138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D3E6F38-1717-093A-C224-B942C1E4F58D}"/>
              </a:ext>
            </a:extLst>
          </p:cNvPr>
          <p:cNvSpPr/>
          <p:nvPr/>
        </p:nvSpPr>
        <p:spPr>
          <a:xfrm>
            <a:off x="674187" y="2121763"/>
            <a:ext cx="1864827" cy="8611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638E6A3-E679-A0FF-63CB-B0FF584AA7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4295" y="1667944"/>
            <a:ext cx="3333750" cy="1952625"/>
          </a:xfrm>
          <a:prstGeom prst="rect">
            <a:avLst/>
          </a:prstGeom>
        </p:spPr>
      </p:pic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B1BA99A5-5584-834B-9082-DC3C2D98AA41}"/>
              </a:ext>
            </a:extLst>
          </p:cNvPr>
          <p:cNvCxnSpPr>
            <a:cxnSpLocks/>
          </p:cNvCxnSpPr>
          <p:nvPr/>
        </p:nvCxnSpPr>
        <p:spPr>
          <a:xfrm flipV="1">
            <a:off x="5046918" y="1820531"/>
            <a:ext cx="2838556" cy="1273724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ítulo 1">
            <a:extLst>
              <a:ext uri="{FF2B5EF4-FFF2-40B4-BE49-F238E27FC236}">
                <a16:creationId xmlns:a16="http://schemas.microsoft.com/office/drawing/2014/main" id="{529FD926-9DB7-2A2B-10B7-6AD6FDB711C0}"/>
              </a:ext>
            </a:extLst>
          </p:cNvPr>
          <p:cNvSpPr txBox="1">
            <a:spLocks/>
          </p:cNvSpPr>
          <p:nvPr/>
        </p:nvSpPr>
        <p:spPr>
          <a:xfrm>
            <a:off x="674187" y="342508"/>
            <a:ext cx="7185359" cy="7723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pt-BR" sz="4000" b="1" dirty="0">
                <a:solidFill>
                  <a:srgbClr val="0070C0"/>
                </a:solidFill>
                <a:latin typeface="+mn-lt"/>
              </a:rPr>
              <a:t>Estrutura de Arquivos</a:t>
            </a:r>
            <a:endParaRPr lang="pt-ES" sz="40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3B2EDC0-42C1-10A5-4E07-3A463597A9A7}"/>
              </a:ext>
            </a:extLst>
          </p:cNvPr>
          <p:cNvSpPr txBox="1"/>
          <p:nvPr/>
        </p:nvSpPr>
        <p:spPr>
          <a:xfrm>
            <a:off x="145630" y="5399140"/>
            <a:ext cx="507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 do framework (pastas, arquivos e </a:t>
            </a: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manifest.json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):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7BBC8B27-2D40-7825-5568-CDF2D3D598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8689" y="3913633"/>
            <a:ext cx="4697564" cy="28053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595E0DD-6A3B-CD5D-DE45-3DDB2623EA14}"/>
              </a:ext>
            </a:extLst>
          </p:cNvPr>
          <p:cNvCxnSpPr/>
          <p:nvPr/>
        </p:nvCxnSpPr>
        <p:spPr>
          <a:xfrm>
            <a:off x="5886000" y="6622742"/>
            <a:ext cx="316008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5CBF07D-F58A-92F1-204C-C3C2DFB9F030}"/>
              </a:ext>
            </a:extLst>
          </p:cNvPr>
          <p:cNvCxnSpPr>
            <a:cxnSpLocks/>
          </p:cNvCxnSpPr>
          <p:nvPr/>
        </p:nvCxnSpPr>
        <p:spPr>
          <a:xfrm>
            <a:off x="5816458" y="4165107"/>
            <a:ext cx="164958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48C5ED2-D60C-2C5C-5E5E-B2C591C0BDF6}"/>
              </a:ext>
            </a:extLst>
          </p:cNvPr>
          <p:cNvCxnSpPr>
            <a:cxnSpLocks/>
          </p:cNvCxnSpPr>
          <p:nvPr/>
        </p:nvCxnSpPr>
        <p:spPr>
          <a:xfrm>
            <a:off x="6015872" y="4420745"/>
            <a:ext cx="105644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836BF20-B724-6744-16EE-30FBD0350255}"/>
              </a:ext>
            </a:extLst>
          </p:cNvPr>
          <p:cNvCxnSpPr>
            <a:cxnSpLocks/>
          </p:cNvCxnSpPr>
          <p:nvPr/>
        </p:nvCxnSpPr>
        <p:spPr>
          <a:xfrm>
            <a:off x="6168272" y="4573145"/>
            <a:ext cx="105644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7B596CA-5C77-B29E-FFCF-8457B76C41BC}"/>
              </a:ext>
            </a:extLst>
          </p:cNvPr>
          <p:cNvCxnSpPr>
            <a:cxnSpLocks/>
          </p:cNvCxnSpPr>
          <p:nvPr/>
        </p:nvCxnSpPr>
        <p:spPr>
          <a:xfrm>
            <a:off x="5886000" y="5158693"/>
            <a:ext cx="909924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7F6D150-93C7-6524-B237-EAF220DD5969}"/>
              </a:ext>
            </a:extLst>
          </p:cNvPr>
          <p:cNvCxnSpPr>
            <a:cxnSpLocks/>
          </p:cNvCxnSpPr>
          <p:nvPr/>
        </p:nvCxnSpPr>
        <p:spPr>
          <a:xfrm>
            <a:off x="6241531" y="5399140"/>
            <a:ext cx="909924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26D27A0-A758-5337-CFF3-CD39CCBCA56D}"/>
              </a:ext>
            </a:extLst>
          </p:cNvPr>
          <p:cNvCxnSpPr>
            <a:cxnSpLocks/>
          </p:cNvCxnSpPr>
          <p:nvPr/>
        </p:nvCxnSpPr>
        <p:spPr>
          <a:xfrm>
            <a:off x="5885999" y="6366769"/>
            <a:ext cx="1793290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8" name="Arrow: Down 77">
            <a:extLst>
              <a:ext uri="{FF2B5EF4-FFF2-40B4-BE49-F238E27FC236}">
                <a16:creationId xmlns:a16="http://schemas.microsoft.com/office/drawing/2014/main" id="{56356F47-77C7-4584-B03A-62CB6D71834D}"/>
              </a:ext>
            </a:extLst>
          </p:cNvPr>
          <p:cNvSpPr/>
          <p:nvPr/>
        </p:nvSpPr>
        <p:spPr>
          <a:xfrm rot="12303284">
            <a:off x="7937745" y="3494076"/>
            <a:ext cx="228531" cy="659698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69441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A39951C4C075F478B0C8829BEB475A6" ma:contentTypeVersion="8" ma:contentTypeDescription="Crie um novo documento." ma:contentTypeScope="" ma:versionID="6eae064826da3f3a00c5e238eeaf10ca">
  <xsd:schema xmlns:xsd="http://www.w3.org/2001/XMLSchema" xmlns:xs="http://www.w3.org/2001/XMLSchema" xmlns:p="http://schemas.microsoft.com/office/2006/metadata/properties" xmlns:ns2="a424e964-90e7-4d77-b9a0-7967e0e0a2e6" xmlns:ns3="60270974-b378-4f04-b73d-df734ae9cc11" targetNamespace="http://schemas.microsoft.com/office/2006/metadata/properties" ma:root="true" ma:fieldsID="4732cde2d1a83dce292b9abae48402a5" ns2:_="" ns3:_="">
    <xsd:import namespace="a424e964-90e7-4d77-b9a0-7967e0e0a2e6"/>
    <xsd:import namespace="60270974-b378-4f04-b73d-df734ae9cc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24e964-90e7-4d77-b9a0-7967e0e0a2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270974-b378-4f04-b73d-df734ae9cc1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60270974-b378-4f04-b73d-df734ae9cc11">
      <UserInfo>
        <DisplayName>George Bem</DisplayName>
        <AccountId>19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FA9EB731-7379-4123-8847-DB9650BE06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24e964-90e7-4d77-b9a0-7967e0e0a2e6"/>
    <ds:schemaRef ds:uri="60270974-b378-4f04-b73d-df734ae9cc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B41BA6-80FE-4429-B156-A71459B516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9557A46-D012-4046-B8FF-1875E2056999}">
  <ds:schemaRefs>
    <ds:schemaRef ds:uri="http://purl.org/dc/terms/"/>
    <ds:schemaRef ds:uri="http://schemas.microsoft.com/office/infopath/2007/PartnerControls"/>
    <ds:schemaRef ds:uri="http://schemas.microsoft.com/office/2006/documentManagement/types"/>
    <ds:schemaRef ds:uri="a424e964-90e7-4d77-b9a0-7967e0e0a2e6"/>
    <ds:schemaRef ds:uri="http://schemas.microsoft.com/office/2006/metadata/properties"/>
    <ds:schemaRef ds:uri="http://purl.org/dc/dcmitype/"/>
    <ds:schemaRef ds:uri="http://purl.org/dc/elements/1.1/"/>
    <ds:schemaRef ds:uri="http://schemas.openxmlformats.org/package/2006/metadata/core-properties"/>
    <ds:schemaRef ds:uri="60270974-b378-4f04-b73d-df734ae9cc1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4179</TotalTime>
  <Words>655</Words>
  <Application>Microsoft Office PowerPoint</Application>
  <PresentationFormat>Widescreen</PresentationFormat>
  <Paragraphs>118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Wingdings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Inserir o título da sua apresentação</dc:title>
  <dc:creator>Marcelo de Luca Peneluppi</dc:creator>
  <cp:lastModifiedBy>Caio Junior Viana Souza</cp:lastModifiedBy>
  <cp:revision>33</cp:revision>
  <dcterms:created xsi:type="dcterms:W3CDTF">2023-01-03T16:15:01Z</dcterms:created>
  <dcterms:modified xsi:type="dcterms:W3CDTF">2023-11-12T13:02:10Z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0x0101003A39951C4C075F478B0C8829BEB475A6</vt:lpwstr>
  </property>
  <property fmtid="{D5CDD505-2E9C-101B-9397-08002B2CF9AE}" pid="3" name="MediaServiceImageTags">
    <vt:lpwstr/>
  </property>
</Properties>
</file>